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63" r:id="rId3"/>
    <p:sldId id="260" r:id="rId4"/>
    <p:sldId id="264" r:id="rId5"/>
    <p:sldId id="265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BC6E3-3349-4A32-ABAB-1BFA15302364}" type="datetimeFigureOut">
              <a:rPr lang="en-GB" smtClean="0"/>
              <a:t>09/10/2026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1E8EBF-A7D8-420D-9766-9589F159A3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855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Practical Woodworking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5344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u="sng" dirty="0">
                <a:solidFill>
                  <a:schemeClr val="bg1"/>
                </a:solidFill>
              </a:rPr>
              <a:t>Practical Activity – All internally assessed</a:t>
            </a:r>
            <a:endParaRPr lang="en-GB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Practical Project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F0000"/>
                </a:solidFill>
                <a:highlight>
                  <a:srgbClr val="FFFF00"/>
                </a:highlight>
              </a:rPr>
              <a:t>55 marks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Logbook – Tools &amp; Machinery Repair and Maintenance ‘diary’ (10 marks) Safety </a:t>
            </a:r>
            <a:r>
              <a:rPr lang="en-GB" sz="3600">
                <a:solidFill>
                  <a:schemeClr val="bg1"/>
                </a:solidFill>
              </a:rPr>
              <a:t>on course </a:t>
            </a:r>
            <a:r>
              <a:rPr lang="en-GB" sz="3600" dirty="0">
                <a:solidFill>
                  <a:schemeClr val="bg1"/>
                </a:solidFill>
              </a:rPr>
              <a:t>( 5 marks)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F0000"/>
                </a:solidFill>
                <a:highlight>
                  <a:srgbClr val="FFFF00"/>
                </a:highlight>
              </a:rPr>
              <a:t>15 Marks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Case Study – ‘Class test of Theory’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FF0000"/>
                </a:solidFill>
                <a:highlight>
                  <a:srgbClr val="FFFF00"/>
                </a:highlight>
              </a:rPr>
              <a:t>10 Marks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TOTAL 80 marks -  100% of Final 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502238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Practical Woodworking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534400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b="1" u="sng" dirty="0">
                <a:solidFill>
                  <a:schemeClr val="bg1"/>
                </a:solidFill>
              </a:rPr>
              <a:t>Case Study</a:t>
            </a:r>
          </a:p>
          <a:p>
            <a:endParaRPr lang="en-GB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Internally marked open book test on woodwork theory</a:t>
            </a:r>
          </a:p>
          <a:p>
            <a:endParaRPr lang="en-GB" sz="3600" dirty="0">
              <a:solidFill>
                <a:schemeClr val="bg1"/>
              </a:solidFill>
            </a:endParaRPr>
          </a:p>
          <a:p>
            <a:r>
              <a:rPr lang="en-GB" sz="3600" dirty="0">
                <a:solidFill>
                  <a:schemeClr val="bg1"/>
                </a:solidFill>
              </a:rPr>
              <a:t>Theory is learned through practical work and some theory lessons. Extensive resources on Teams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TOTAL 10 marks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98299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Practical Woodworking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5344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Pupils manufacture 10 wood joints to National 5 standard ( assessed internally for Assessment week input)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36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Skills developed to allow practice in the three areas ( next slide) to then manufacture the Practical Activity model (Final Project)</a:t>
            </a:r>
          </a:p>
          <a:p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99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Practical Woodworking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5344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Practical Work in below areas prepares for Practical Activity model commenced in December</a:t>
            </a:r>
          </a:p>
          <a:p>
            <a:endParaRPr lang="en-GB" sz="36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Flat frame construction – Practice Frame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Carcase Construction – Jewellery Box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chemeClr val="bg1"/>
                </a:solidFill>
              </a:rPr>
              <a:t>Machining and Finishing – Practice turnery piece</a:t>
            </a:r>
          </a:p>
          <a:p>
            <a:endParaRPr lang="en-GB" sz="3600" dirty="0">
              <a:solidFill>
                <a:schemeClr val="bg1"/>
              </a:solidFill>
            </a:endParaRPr>
          </a:p>
          <a:p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9465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Practical Woodworking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5344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Case Study Prep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Theory is led by ‘learning by doing’</a:t>
            </a:r>
            <a:endParaRPr lang="en-GB" sz="3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Assessment Week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Prelim time review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Final practical activity, logbook and Case Study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Extensive resources on Teams available for personal study, homework completion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chemeClr val="bg1"/>
                </a:solidFill>
              </a:rPr>
              <a:t>Homework will be issued with some periods dedicated to theory immediately prior to above three assessment events.</a:t>
            </a:r>
          </a:p>
          <a:p>
            <a:endParaRPr lang="en-GB" sz="3600" dirty="0">
              <a:solidFill>
                <a:schemeClr val="bg1"/>
              </a:solidFill>
            </a:endParaRPr>
          </a:p>
          <a:p>
            <a:endParaRPr lang="en-GB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137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Practical Woodworking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1295400"/>
            <a:ext cx="8534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</a:rPr>
              <a:t>Parents can assist by: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Taking an interest progression through the course models and theory work / homework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Reminding pupils that the key to success is attention to detail – tolerance dimensions are challenging!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bg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bg1"/>
                </a:solidFill>
              </a:rPr>
              <a:t>Key Assessment Criteria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chemeClr val="bg1"/>
                </a:solidFill>
              </a:rPr>
              <a:t>Dimensions in ‘tolerance’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chemeClr val="bg1"/>
                </a:solidFill>
              </a:rPr>
              <a:t>Joint accuracy </a:t>
            </a:r>
            <a:r>
              <a:rPr lang="en-GB" sz="2400">
                <a:solidFill>
                  <a:schemeClr val="bg1"/>
                </a:solidFill>
              </a:rPr>
              <a:t>/ Assembly</a:t>
            </a:r>
            <a:endParaRPr lang="en-GB" sz="2400" dirty="0">
              <a:solidFill>
                <a:schemeClr val="bg1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chemeClr val="bg1"/>
                </a:solidFill>
              </a:rPr>
              <a:t>Quality of preparation for finishing and application of finish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chemeClr val="bg1"/>
                </a:solidFill>
              </a:rPr>
              <a:t>Completion of quality logbook 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chemeClr val="bg1"/>
                </a:solidFill>
              </a:rPr>
              <a:t>Good preparation for the Case Study (Open book class test)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GB" sz="2400" dirty="0">
                <a:solidFill>
                  <a:schemeClr val="bg1"/>
                </a:solidFill>
              </a:rPr>
              <a:t>Encourage attendance Wed lunchtime extra workshop time</a:t>
            </a:r>
          </a:p>
        </p:txBody>
      </p:sp>
    </p:spTree>
    <p:extLst>
      <p:ext uri="{BB962C8B-B14F-4D97-AF65-F5344CB8AC3E}">
        <p14:creationId xmlns:p14="http://schemas.microsoft.com/office/powerpoint/2010/main" val="4171499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299</Words>
  <Application>Microsoft Office PowerPoint</Application>
  <PresentationFormat>On-screen Show (4:3)</PresentationFormat>
  <Paragraphs>49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 Theme</vt:lpstr>
      <vt:lpstr>Practical Woodworking</vt:lpstr>
      <vt:lpstr>Practical Woodworking</vt:lpstr>
      <vt:lpstr>Practical Woodworking</vt:lpstr>
      <vt:lpstr>Practical Woodworking</vt:lpstr>
      <vt:lpstr>Practical Woodworking</vt:lpstr>
      <vt:lpstr>Practical Woodworking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Practical Woodworking</dc:title>
  <dc:creator>Graeme Campbell</dc:creator>
  <cp:lastModifiedBy>Mr Campbell</cp:lastModifiedBy>
  <cp:revision>20</cp:revision>
  <cp:lastPrinted>2019-09-27T16:19:45Z</cp:lastPrinted>
  <dcterms:created xsi:type="dcterms:W3CDTF">2006-08-16T00:00:00Z</dcterms:created>
  <dcterms:modified xsi:type="dcterms:W3CDTF">2026-10-09T08:15:16Z</dcterms:modified>
</cp:coreProperties>
</file>