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handoutMasterIdLst>
    <p:handoutMasterId r:id="rId15"/>
  </p:handoutMasterIdLst>
  <p:sldIdLst>
    <p:sldId id="264" r:id="rId5"/>
    <p:sldId id="257" r:id="rId6"/>
    <p:sldId id="269" r:id="rId7"/>
    <p:sldId id="270" r:id="rId8"/>
    <p:sldId id="258" r:id="rId9"/>
    <p:sldId id="268" r:id="rId10"/>
    <p:sldId id="260" r:id="rId11"/>
    <p:sldId id="265" r:id="rId12"/>
    <p:sldId id="266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208BB4-95C3-A0E0-06F6-AD021457A4EB}" v="598" dt="2026-09-23T13:55:28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Barrick" userId="S::gw17barricksamantha@glow.sch.uk::6416ddb3-6c37-40e0-95ef-db7e954a595f" providerId="AD" clId="Web-{6A208BB4-95C3-A0E0-06F6-AD021457A4EB}"/>
    <pc:docChg chg="mod addSld delSld modSld addMainMaster delMainMaster">
      <pc:chgData name="Miss Barrick" userId="S::gw17barricksamantha@glow.sch.uk::6416ddb3-6c37-40e0-95ef-db7e954a595f" providerId="AD" clId="Web-{6A208BB4-95C3-A0E0-06F6-AD021457A4EB}" dt="2026-09-23T13:55:28.493" v="425" actId="1076"/>
      <pc:docMkLst>
        <pc:docMk/>
      </pc:docMkLst>
      <pc:sldChg chg="addSp delSp modSp mod modClrScheme delAnim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4259898789" sldId="257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4259898789" sldId="257"/>
            <ac:spMk id="2" creationId="{00000000-0000-0000-0000-000000000000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0:52:14.809" v="132" actId="20577"/>
          <ac:spMkLst>
            <pc:docMk/>
            <pc:sldMk cId="4259898789" sldId="257"/>
            <ac:spMk id="4" creationId="{00000000-0000-0000-0000-000000000000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0:52:34.482" v="142" actId="20577"/>
          <ac:spMkLst>
            <pc:docMk/>
            <pc:sldMk cId="4259898789" sldId="257"/>
            <ac:spMk id="7" creationId="{00000000-0000-0000-0000-000000000000}"/>
          </ac:spMkLst>
        </pc:spChg>
        <pc:spChg chg="del mod">
          <ac:chgData name="Miss Barrick" userId="S::gw17barricksamantha@glow.sch.uk::6416ddb3-6c37-40e0-95ef-db7e954a595f" providerId="AD" clId="Web-{6A208BB4-95C3-A0E0-06F6-AD021457A4EB}" dt="2026-09-23T10:32:17.531" v="27"/>
          <ac:spMkLst>
            <pc:docMk/>
            <pc:sldMk cId="4259898789" sldId="257"/>
            <ac:spMk id="10" creationId="{00000000-0000-0000-0000-000000000000}"/>
          </ac:spMkLst>
        </pc:spChg>
        <pc:picChg chg="add mod modCrop">
          <ac:chgData name="Miss Barrick" userId="S::gw17barricksamantha@glow.sch.uk::6416ddb3-6c37-40e0-95ef-db7e954a595f" providerId="AD" clId="Web-{6A208BB4-95C3-A0E0-06F6-AD021457A4EB}" dt="2026-09-23T10:35:34.335" v="64" actId="1076"/>
          <ac:picMkLst>
            <pc:docMk/>
            <pc:sldMk cId="4259898789" sldId="257"/>
            <ac:picMk id="3" creationId="{906B937D-B3F5-90F7-5C6D-1CAD74351C8E}"/>
          </ac:picMkLst>
        </pc:picChg>
        <pc:picChg chg="add mod modCrop">
          <ac:chgData name="Miss Barrick" userId="S::gw17barricksamantha@glow.sch.uk::6416ddb3-6c37-40e0-95ef-db7e954a595f" providerId="AD" clId="Web-{6A208BB4-95C3-A0E0-06F6-AD021457A4EB}" dt="2026-09-23T10:35:55.024" v="70" actId="1076"/>
          <ac:picMkLst>
            <pc:docMk/>
            <pc:sldMk cId="4259898789" sldId="257"/>
            <ac:picMk id="5" creationId="{3749FF66-68FD-52E7-735F-E94B8F0BED19}"/>
          </ac:picMkLst>
        </pc:picChg>
        <pc:picChg chg="add mod modCrop">
          <ac:chgData name="Miss Barrick" userId="S::gw17barricksamantha@glow.sch.uk::6416ddb3-6c37-40e0-95ef-db7e954a595f" providerId="AD" clId="Web-{6A208BB4-95C3-A0E0-06F6-AD021457A4EB}" dt="2026-09-23T10:35:49.508" v="68" actId="1076"/>
          <ac:picMkLst>
            <pc:docMk/>
            <pc:sldMk cId="4259898789" sldId="257"/>
            <ac:picMk id="6" creationId="{C4F0951D-038B-8808-53CE-C1DCB04BF90C}"/>
          </ac:picMkLst>
        </pc:picChg>
        <pc:picChg chg="add mod modCrop">
          <ac:chgData name="Miss Barrick" userId="S::gw17barricksamantha@glow.sch.uk::6416ddb3-6c37-40e0-95ef-db7e954a595f" providerId="AD" clId="Web-{6A208BB4-95C3-A0E0-06F6-AD021457A4EB}" dt="2026-09-23T10:36:29.290" v="77" actId="1076"/>
          <ac:picMkLst>
            <pc:docMk/>
            <pc:sldMk cId="4259898789" sldId="257"/>
            <ac:picMk id="8" creationId="{8FFA508F-B4D1-CF24-7ED9-276DF50BDE59}"/>
          </ac:picMkLst>
        </pc:picChg>
        <pc:picChg chg="add del">
          <ac:chgData name="Miss Barrick" userId="S::gw17barricksamantha@glow.sch.uk::6416ddb3-6c37-40e0-95ef-db7e954a595f" providerId="AD" clId="Web-{6A208BB4-95C3-A0E0-06F6-AD021457A4EB}" dt="2026-09-23T11:33:51.001" v="231"/>
          <ac:picMkLst>
            <pc:docMk/>
            <pc:sldMk cId="4259898789" sldId="257"/>
            <ac:picMk id="9" creationId="{0F31F21D-2E88-0F99-F082-9FCF0D98D3FA}"/>
          </ac:picMkLst>
        </pc:picChg>
        <pc:picChg chg="del mod">
          <ac:chgData name="Miss Barrick" userId="S::gw17barricksamantha@glow.sch.uk::6416ddb3-6c37-40e0-95ef-db7e954a595f" providerId="AD" clId="Web-{6A208BB4-95C3-A0E0-06F6-AD021457A4EB}" dt="2026-09-23T10:35:27.163" v="60"/>
          <ac:picMkLst>
            <pc:docMk/>
            <pc:sldMk cId="4259898789" sldId="257"/>
            <ac:picMk id="1028" creationId="{00000000-0000-0000-0000-000000000000}"/>
          </ac:picMkLst>
        </pc:picChg>
        <pc:picChg chg="del">
          <ac:chgData name="Miss Barrick" userId="S::gw17barricksamantha@glow.sch.uk::6416ddb3-6c37-40e0-95ef-db7e954a595f" providerId="AD" clId="Web-{6A208BB4-95C3-A0E0-06F6-AD021457A4EB}" dt="2026-09-23T10:32:18.578" v="28"/>
          <ac:picMkLst>
            <pc:docMk/>
            <pc:sldMk cId="4259898789" sldId="257"/>
            <ac:picMk id="1032" creationId="{00000000-0000-0000-0000-000000000000}"/>
          </ac:picMkLst>
        </pc:picChg>
      </pc:sldChg>
      <pc:sldChg chg="modSp mod modClrScheme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3766086122" sldId="258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3766086122" sldId="258"/>
            <ac:spMk id="3" creationId="{00000000-0000-0000-0000-000000000000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2:39.186" v="209" actId="20577"/>
          <ac:spMkLst>
            <pc:docMk/>
            <pc:sldMk cId="3766086122" sldId="258"/>
            <ac:spMk id="4" creationId="{00000000-0000-0000-0000-000000000000}"/>
          </ac:spMkLst>
        </pc:spChg>
      </pc:sldChg>
      <pc:sldChg chg="del">
        <pc:chgData name="Miss Barrick" userId="S::gw17barricksamantha@glow.sch.uk::6416ddb3-6c37-40e0-95ef-db7e954a595f" providerId="AD" clId="Web-{6A208BB4-95C3-A0E0-06F6-AD021457A4EB}" dt="2026-09-23T11:35:06.582" v="242"/>
        <pc:sldMkLst>
          <pc:docMk/>
          <pc:sldMk cId="3716371739" sldId="259"/>
        </pc:sldMkLst>
      </pc:sldChg>
      <pc:sldChg chg="addSp modSp mod modClrScheme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3275758573" sldId="260"/>
        </pc:sldMkLst>
        <pc:spChg chg="add mod">
          <ac:chgData name="Miss Barrick" userId="S::gw17barricksamantha@glow.sch.uk::6416ddb3-6c37-40e0-95ef-db7e954a595f" providerId="AD" clId="Web-{6A208BB4-95C3-A0E0-06F6-AD021457A4EB}" dt="2026-09-23T11:39:10.324" v="278" actId="20577"/>
          <ac:spMkLst>
            <pc:docMk/>
            <pc:sldMk cId="3275758573" sldId="260"/>
            <ac:spMk id="2" creationId="{29BC46FA-C8EC-9C29-ABD4-14B85EACA3B8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8:07.540" v="256" actId="20577"/>
          <ac:spMkLst>
            <pc:docMk/>
            <pc:sldMk cId="3275758573" sldId="260"/>
            <ac:spMk id="4" creationId="{00000000-0000-0000-0000-000000000000}"/>
          </ac:spMkLst>
        </pc:spChg>
        <pc:spChg chg="add mod">
          <ac:chgData name="Miss Barrick" userId="S::gw17barricksamantha@glow.sch.uk::6416ddb3-6c37-40e0-95ef-db7e954a595f" providerId="AD" clId="Web-{6A208BB4-95C3-A0E0-06F6-AD021457A4EB}" dt="2026-09-23T11:39:05.027" v="266" actId="1076"/>
          <ac:spMkLst>
            <pc:docMk/>
            <pc:sldMk cId="3275758573" sldId="260"/>
            <ac:spMk id="5" creationId="{9FD2BB46-345A-8CB3-5AC7-BBD5EAD38800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8:45.339" v="261" actId="20577"/>
          <ac:spMkLst>
            <pc:docMk/>
            <pc:sldMk cId="3275758573" sldId="260"/>
            <ac:spMk id="24" creationId="{00000000-0000-0000-0000-000000000000}"/>
          </ac:spMkLst>
        </pc:spChg>
      </pc:sldChg>
      <pc:sldChg chg="modSp mod modClrScheme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1765078350" sldId="264"/>
        </pc:sldMkLst>
        <pc:spChg chg="mod">
          <ac:chgData name="Miss Barrick" userId="S::gw17barricksamantha@glow.sch.uk::6416ddb3-6c37-40e0-95ef-db7e954a595f" providerId="AD" clId="Web-{6A208BB4-95C3-A0E0-06F6-AD021457A4EB}" dt="2026-09-23T10:32:04.703" v="23" actId="20577"/>
          <ac:spMkLst>
            <pc:docMk/>
            <pc:sldMk cId="1765078350" sldId="264"/>
            <ac:spMk id="3077" creationId="{00000000-0000-0000-0000-000000000000}"/>
          </ac:spMkLst>
        </pc:spChg>
        <pc:picChg chg="mod ord">
          <ac:chgData name="Miss Barrick" userId="S::gw17barricksamantha@glow.sch.uk::6416ddb3-6c37-40e0-95ef-db7e954a595f" providerId="AD" clId="Web-{6A208BB4-95C3-A0E0-06F6-AD021457A4EB}" dt="2026-09-23T10:30:59.122" v="8" actId="1076"/>
          <ac:picMkLst>
            <pc:docMk/>
            <pc:sldMk cId="1765078350" sldId="264"/>
            <ac:picMk id="3074" creationId="{00000000-0000-0000-0000-000000000000}"/>
          </ac:picMkLst>
        </pc:picChg>
        <pc:picChg chg="mod">
          <ac:chgData name="Miss Barrick" userId="S::gw17barricksamantha@glow.sch.uk::6416ddb3-6c37-40e0-95ef-db7e954a595f" providerId="AD" clId="Web-{6A208BB4-95C3-A0E0-06F6-AD021457A4EB}" dt="2026-09-23T10:31:56.421" v="21" actId="1076"/>
          <ac:picMkLst>
            <pc:docMk/>
            <pc:sldMk cId="1765078350" sldId="264"/>
            <ac:picMk id="3078" creationId="{00000000-0000-0000-0000-000000000000}"/>
          </ac:picMkLst>
        </pc:picChg>
        <pc:picChg chg="mod">
          <ac:chgData name="Miss Barrick" userId="S::gw17barricksamantha@glow.sch.uk::6416ddb3-6c37-40e0-95ef-db7e954a595f" providerId="AD" clId="Web-{6A208BB4-95C3-A0E0-06F6-AD021457A4EB}" dt="2026-09-23T10:31:40.061" v="18" actId="1076"/>
          <ac:picMkLst>
            <pc:docMk/>
            <pc:sldMk cId="1765078350" sldId="264"/>
            <ac:picMk id="3079" creationId="{00000000-0000-0000-0000-000000000000}"/>
          </ac:picMkLst>
        </pc:picChg>
        <pc:picChg chg="mod">
          <ac:chgData name="Miss Barrick" userId="S::gw17barricksamantha@glow.sch.uk::6416ddb3-6c37-40e0-95ef-db7e954a595f" providerId="AD" clId="Web-{6A208BB4-95C3-A0E0-06F6-AD021457A4EB}" dt="2026-09-23T10:31:53.890" v="20" actId="1076"/>
          <ac:picMkLst>
            <pc:docMk/>
            <pc:sldMk cId="1765078350" sldId="264"/>
            <ac:picMk id="3080" creationId="{00000000-0000-0000-0000-000000000000}"/>
          </ac:picMkLst>
        </pc:picChg>
      </pc:sldChg>
      <pc:sldChg chg="modSp mod modClrScheme chgLayout">
        <pc:chgData name="Miss Barrick" userId="S::gw17barricksamantha@glow.sch.uk::6416ddb3-6c37-40e0-95ef-db7e954a595f" providerId="AD" clId="Web-{6A208BB4-95C3-A0E0-06F6-AD021457A4EB}" dt="2026-09-23T13:55:28.493" v="425" actId="1076"/>
        <pc:sldMkLst>
          <pc:docMk/>
          <pc:sldMk cId="3752902113" sldId="265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3752902113" sldId="265"/>
            <ac:spMk id="2" creationId="{DDAB4BFC-59A6-7A48-2532-31B4B2B703E7}"/>
          </ac:spMkLst>
        </pc:spChg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3752902113" sldId="265"/>
            <ac:spMk id="3" creationId="{5B8BDC7B-2532-C0D7-E32B-906D3CD573C9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3:55:28.493" v="425" actId="1076"/>
          <ac:spMkLst>
            <pc:docMk/>
            <pc:sldMk cId="3752902113" sldId="265"/>
            <ac:spMk id="4" creationId="{693C5D44-87C7-B3A5-3F3A-C7BD837BB4B0}"/>
          </ac:spMkLst>
        </pc:spChg>
      </pc:sldChg>
      <pc:sldChg chg="modSp mod modClrScheme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4292427466" sldId="266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4292427466" sldId="266"/>
            <ac:spMk id="2" creationId="{8249ED98-2682-B36E-A163-BBF882117522}"/>
          </ac:spMkLst>
        </pc:spChg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4292427466" sldId="266"/>
            <ac:spMk id="3" creationId="{E56BCBF3-BDF8-4E7B-3423-A217EDE0DD44}"/>
          </ac:spMkLst>
        </pc:spChg>
      </pc:sldChg>
      <pc:sldChg chg="modSp mod modClrScheme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1218081754" sldId="268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1218081754" sldId="268"/>
            <ac:spMk id="3" creationId="{00000000-0000-0000-0000-000000000000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2:43.483" v="211" actId="20577"/>
          <ac:spMkLst>
            <pc:docMk/>
            <pc:sldMk cId="1218081754" sldId="268"/>
            <ac:spMk id="4" creationId="{00000000-0000-0000-0000-000000000000}"/>
          </ac:spMkLst>
        </pc:spChg>
      </pc:sldChg>
      <pc:sldChg chg="delSp modSp mod modClrScheme delAnim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1483543105" sldId="269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1483543105" sldId="269"/>
            <ac:spMk id="2" creationId="{57A53272-4EF1-48DA-ABC3-3B16721BC8D2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1:53.341" v="201" actId="20577"/>
          <ac:spMkLst>
            <pc:docMk/>
            <pc:sldMk cId="1483543105" sldId="269"/>
            <ac:spMk id="4" creationId="{5449D5EA-EA0A-020D-07AD-5F7D9884DA50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0:46.245" v="196" actId="20577"/>
          <ac:spMkLst>
            <pc:docMk/>
            <pc:sldMk cId="1483543105" sldId="269"/>
            <ac:spMk id="5" creationId="{20F87FF6-8D3C-ED0D-26B7-5D8BD428AD3A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27:27.723" v="175" actId="20577"/>
          <ac:spMkLst>
            <pc:docMk/>
            <pc:sldMk cId="1483543105" sldId="269"/>
            <ac:spMk id="7" creationId="{A7E70FBB-2D28-7726-8E8A-8AC5BD87AA35}"/>
          </ac:spMkLst>
        </pc:spChg>
        <pc:spChg chg="del">
          <ac:chgData name="Miss Barrick" userId="S::gw17barricksamantha@glow.sch.uk::6416ddb3-6c37-40e0-95ef-db7e954a595f" providerId="AD" clId="Web-{6A208BB4-95C3-A0E0-06F6-AD021457A4EB}" dt="2026-09-23T10:37:35.902" v="116"/>
          <ac:spMkLst>
            <pc:docMk/>
            <pc:sldMk cId="1483543105" sldId="269"/>
            <ac:spMk id="10" creationId="{F6F8EF19-20E2-9FF7-9A47-BC0953BA5D28}"/>
          </ac:spMkLst>
        </pc:spChg>
        <pc:picChg chg="mod">
          <ac:chgData name="Miss Barrick" userId="S::gw17barricksamantha@glow.sch.uk::6416ddb3-6c37-40e0-95ef-db7e954a595f" providerId="AD" clId="Web-{6A208BB4-95C3-A0E0-06F6-AD021457A4EB}" dt="2026-09-23T13:54:45.648" v="422" actId="1076"/>
          <ac:picMkLst>
            <pc:docMk/>
            <pc:sldMk cId="1483543105" sldId="269"/>
            <ac:picMk id="6" creationId="{418818A7-56F6-0FD6-0D3B-7F5AA637A013}"/>
          </ac:picMkLst>
        </pc:picChg>
        <pc:picChg chg="del">
          <ac:chgData name="Miss Barrick" userId="S::gw17barricksamantha@glow.sch.uk::6416ddb3-6c37-40e0-95ef-db7e954a595f" providerId="AD" clId="Web-{6A208BB4-95C3-A0E0-06F6-AD021457A4EB}" dt="2026-09-23T10:37:36.824" v="117"/>
          <ac:picMkLst>
            <pc:docMk/>
            <pc:sldMk cId="1483543105" sldId="269"/>
            <ac:picMk id="8" creationId="{8AC58272-86E7-5336-6C4F-6E47C7C8E5F8}"/>
          </ac:picMkLst>
        </pc:picChg>
        <pc:picChg chg="mod">
          <ac:chgData name="Miss Barrick" userId="S::gw17barricksamantha@glow.sch.uk::6416ddb3-6c37-40e0-95ef-db7e954a595f" providerId="AD" clId="Web-{6A208BB4-95C3-A0E0-06F6-AD021457A4EB}" dt="2026-09-23T10:37:39.527" v="118" actId="1076"/>
          <ac:picMkLst>
            <pc:docMk/>
            <pc:sldMk cId="1483543105" sldId="269"/>
            <ac:picMk id="1028" creationId="{DF85307F-97DA-0FD8-B208-27CC39FA7DD1}"/>
          </ac:picMkLst>
        </pc:picChg>
      </pc:sldChg>
      <pc:sldChg chg="addSp delSp modSp add mod replId modClrScheme chgLayout">
        <pc:chgData name="Miss Barrick" userId="S::gw17barricksamantha@glow.sch.uk::6416ddb3-6c37-40e0-95ef-db7e954a595f" providerId="AD" clId="Web-{6A208BB4-95C3-A0E0-06F6-AD021457A4EB}" dt="2026-09-23T13:55:11.008" v="424"/>
        <pc:sldMkLst>
          <pc:docMk/>
          <pc:sldMk cId="302820282" sldId="270"/>
        </pc:sldMkLst>
        <pc:spChg chg="mod ord">
          <ac:chgData name="Miss Barrick" userId="S::gw17barricksamantha@glow.sch.uk::6416ddb3-6c37-40e0-95ef-db7e954a595f" providerId="AD" clId="Web-{6A208BB4-95C3-A0E0-06F6-AD021457A4EB}" dt="2026-09-23T13:55:11.008" v="424"/>
          <ac:spMkLst>
            <pc:docMk/>
            <pc:sldMk cId="302820282" sldId="270"/>
            <ac:spMk id="3" creationId="{81DC32B5-C6C1-ABF2-DAB3-AF52ED4FE821}"/>
          </ac:spMkLst>
        </pc:spChg>
        <pc:spChg chg="mod">
          <ac:chgData name="Miss Barrick" userId="S::gw17barricksamantha@glow.sch.uk::6416ddb3-6c37-40e0-95ef-db7e954a595f" providerId="AD" clId="Web-{6A208BB4-95C3-A0E0-06F6-AD021457A4EB}" dt="2026-09-23T11:32:33.248" v="206" actId="20577"/>
          <ac:spMkLst>
            <pc:docMk/>
            <pc:sldMk cId="302820282" sldId="270"/>
            <ac:spMk id="4" creationId="{6FA3F062-1892-6C06-66D5-EDFE36395C6B}"/>
          </ac:spMkLst>
        </pc:spChg>
        <pc:picChg chg="del">
          <ac:chgData name="Miss Barrick" userId="S::gw17barricksamantha@glow.sch.uk::6416ddb3-6c37-40e0-95ef-db7e954a595f" providerId="AD" clId="Web-{6A208BB4-95C3-A0E0-06F6-AD021457A4EB}" dt="2026-09-23T11:33:11.125" v="217"/>
          <ac:picMkLst>
            <pc:docMk/>
            <pc:sldMk cId="302820282" sldId="270"/>
            <ac:picMk id="5" creationId="{D4FE80E7-9260-5B7D-55CA-9686E37494DD}"/>
          </ac:picMkLst>
        </pc:picChg>
        <pc:picChg chg="del">
          <ac:chgData name="Miss Barrick" userId="S::gw17barricksamantha@glow.sch.uk::6416ddb3-6c37-40e0-95ef-db7e954a595f" providerId="AD" clId="Web-{6A208BB4-95C3-A0E0-06F6-AD021457A4EB}" dt="2026-09-23T11:33:11.390" v="218"/>
          <ac:picMkLst>
            <pc:docMk/>
            <pc:sldMk cId="302820282" sldId="270"/>
            <ac:picMk id="6" creationId="{6C16E908-A634-3817-E6AC-546DE051DD84}"/>
          </ac:picMkLst>
        </pc:picChg>
        <pc:picChg chg="add mod">
          <ac:chgData name="Miss Barrick" userId="S::gw17barricksamantha@glow.sch.uk::6416ddb3-6c37-40e0-95ef-db7e954a595f" providerId="AD" clId="Web-{6A208BB4-95C3-A0E0-06F6-AD021457A4EB}" dt="2026-09-23T11:33:27.860" v="223" actId="1076"/>
          <ac:picMkLst>
            <pc:docMk/>
            <pc:sldMk cId="302820282" sldId="270"/>
            <ac:picMk id="8" creationId="{5641920E-47B1-0858-4241-24F71A8E51F2}"/>
          </ac:picMkLst>
        </pc:picChg>
        <pc:picChg chg="del">
          <ac:chgData name="Miss Barrick" userId="S::gw17barricksamantha@glow.sch.uk::6416ddb3-6c37-40e0-95ef-db7e954a595f" providerId="AD" clId="Web-{6A208BB4-95C3-A0E0-06F6-AD021457A4EB}" dt="2026-09-23T11:33:12.015" v="219"/>
          <ac:picMkLst>
            <pc:docMk/>
            <pc:sldMk cId="302820282" sldId="270"/>
            <ac:picMk id="10" creationId="{D7863558-FA08-316A-086E-03B809B02B58}"/>
          </ac:picMkLst>
        </pc:picChg>
        <pc:picChg chg="add mod">
          <ac:chgData name="Miss Barrick" userId="S::gw17barricksamantha@glow.sch.uk::6416ddb3-6c37-40e0-95ef-db7e954a595f" providerId="AD" clId="Web-{6A208BB4-95C3-A0E0-06F6-AD021457A4EB}" dt="2026-09-23T11:33:44.657" v="229" actId="1076"/>
          <ac:picMkLst>
            <pc:docMk/>
            <pc:sldMk cId="302820282" sldId="270"/>
            <ac:picMk id="11" creationId="{A4E0580D-2D77-E72D-280B-341F6E9E1942}"/>
          </ac:picMkLst>
        </pc:picChg>
        <pc:picChg chg="add mod">
          <ac:chgData name="Miss Barrick" userId="S::gw17barricksamantha@glow.sch.uk::6416ddb3-6c37-40e0-95ef-db7e954a595f" providerId="AD" clId="Web-{6A208BB4-95C3-A0E0-06F6-AD021457A4EB}" dt="2026-09-23T11:33:43.001" v="228" actId="14100"/>
          <ac:picMkLst>
            <pc:docMk/>
            <pc:sldMk cId="302820282" sldId="270"/>
            <ac:picMk id="13" creationId="{74E54565-D482-805F-EA83-93E4922EA28D}"/>
          </ac:picMkLst>
        </pc:picChg>
        <pc:picChg chg="add mod">
          <ac:chgData name="Miss Barrick" userId="S::gw17barricksamantha@glow.sch.uk::6416ddb3-6c37-40e0-95ef-db7e954a595f" providerId="AD" clId="Web-{6A208BB4-95C3-A0E0-06F6-AD021457A4EB}" dt="2026-09-23T11:33:59.736" v="235" actId="1076"/>
          <ac:picMkLst>
            <pc:docMk/>
            <pc:sldMk cId="302820282" sldId="270"/>
            <ac:picMk id="15" creationId="{8D5022C6-1B8E-1FCF-1841-600544C8CBF4}"/>
          </ac:picMkLst>
        </pc:picChg>
      </pc:sldChg>
      <pc:sldMasterChg chg="add del addSldLayout delSldLayout">
        <pc:chgData name="Miss Barrick" userId="S::gw17barricksamantha@glow.sch.uk::6416ddb3-6c37-40e0-95ef-db7e954a595f" providerId="AD" clId="Web-{6A208BB4-95C3-A0E0-06F6-AD021457A4EB}" dt="2026-09-23T13:55:11.008" v="424"/>
        <pc:sldMasterMkLst>
          <pc:docMk/>
          <pc:sldMasterMk cId="3007245544" sldId="2147483660"/>
        </pc:sldMasterMkLst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364828243" sldId="2147483661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2501744106" sldId="2147483662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3721921430" sldId="2147483663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251802545" sldId="2147483664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1881271254" sldId="2147483665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3425771628" sldId="2147483666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147908294" sldId="2147483667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410628846" sldId="2147483668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691406541" sldId="2147483669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3356743250" sldId="2147483670"/>
          </pc:sldLayoutMkLst>
        </pc:sldLayoutChg>
        <pc:sldLayoutChg chg="add del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3007245544" sldId="2147483660"/>
            <pc:sldLayoutMk cId="3633867051" sldId="2147483671"/>
          </pc:sldLayoutMkLst>
        </pc:sldLayoutChg>
      </pc:sldMasterChg>
      <pc:sldMasterChg chg="add del addSldLayout delSldLayout modSldLayout">
        <pc:chgData name="Miss Barrick" userId="S::gw17barricksamantha@glow.sch.uk::6416ddb3-6c37-40e0-95ef-db7e954a595f" providerId="AD" clId="Web-{6A208BB4-95C3-A0E0-06F6-AD021457A4EB}" dt="2026-09-23T13:53:33.911" v="407"/>
        <pc:sldMasterMkLst>
          <pc:docMk/>
          <pc:sldMasterMk cId="10519191" sldId="2147483672"/>
        </pc:sldMasterMkLst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2263307040" sldId="2147483673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2350352879" sldId="2147483674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989220427" sldId="2147483675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1759787522" sldId="2147483676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2457547868" sldId="2147483677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3783026864" sldId="2147483678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3428085740" sldId="2147483679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1581691824" sldId="2147483680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3470547630" sldId="2147483681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3873738841" sldId="2147483682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3:33.911" v="407"/>
          <pc:sldLayoutMkLst>
            <pc:docMk/>
            <pc:sldMasterMk cId="10519191" sldId="2147483672"/>
            <pc:sldLayoutMk cId="2288050983" sldId="2147483683"/>
          </pc:sldLayoutMkLst>
        </pc:sldLayoutChg>
      </pc:sldMasterChg>
      <pc:sldMasterChg chg="add addSldLayout modSldLayout">
        <pc:chgData name="Miss Barrick" userId="S::gw17barricksamantha@glow.sch.uk::6416ddb3-6c37-40e0-95ef-db7e954a595f" providerId="AD" clId="Web-{6A208BB4-95C3-A0E0-06F6-AD021457A4EB}" dt="2026-09-23T13:55:11.008" v="424"/>
        <pc:sldMasterMkLst>
          <pc:docMk/>
          <pc:sldMasterMk cId="693241784" sldId="2147483672"/>
        </pc:sldMasterMkLst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2995007982" sldId="2147483673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1528495562" sldId="2147483674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3333400570" sldId="2147483675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875321020" sldId="2147483676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341400675" sldId="2147483677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4093794988" sldId="2147483678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1587375078" sldId="2147483679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2339983005" sldId="2147483680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2175275784" sldId="2147483681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920738424" sldId="2147483682"/>
          </pc:sldLayoutMkLst>
        </pc:sldLayoutChg>
        <pc:sldLayoutChg chg="add mod replId">
          <pc:chgData name="Miss Barrick" userId="S::gw17barricksamantha@glow.sch.uk::6416ddb3-6c37-40e0-95ef-db7e954a595f" providerId="AD" clId="Web-{6A208BB4-95C3-A0E0-06F6-AD021457A4EB}" dt="2026-09-23T13:55:11.008" v="424"/>
          <pc:sldLayoutMkLst>
            <pc:docMk/>
            <pc:sldMasterMk cId="693241784" sldId="2147483672"/>
            <pc:sldLayoutMk cId="4210109293" sldId="2147483683"/>
          </pc:sldLayoutMkLst>
        </pc:sldLayoutChg>
      </pc:sldMasterChg>
      <pc:sldMasterChg chg="add del addSldLayout delSldLayout modSldLayout">
        <pc:chgData name="Miss Barrick" userId="S::gw17barricksamantha@glow.sch.uk::6416ddb3-6c37-40e0-95ef-db7e954a595f" providerId="AD" clId="Web-{6A208BB4-95C3-A0E0-06F6-AD021457A4EB}" dt="2026-09-23T13:54:47.273" v="423"/>
        <pc:sldMasterMkLst>
          <pc:docMk/>
          <pc:sldMasterMk cId="3646910767" sldId="2147483672"/>
        </pc:sldMasterMkLst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423529100" sldId="2147483673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383688476" sldId="2147483674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61255783" sldId="2147483675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005310323" sldId="2147483676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020301235" sldId="2147483677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383871009" sldId="2147483678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989131975" sldId="2147483679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859120942" sldId="2147483680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931077224" sldId="2147483681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394619461" sldId="2147483682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805607129" sldId="2147483683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404961156" sldId="2147483684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277708835" sldId="2147483685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864773621" sldId="2147483686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867191104" sldId="2147483687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905867187" sldId="2147483688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047319843" sldId="2147483689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708053590" sldId="2147483690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773373619" sldId="2147483691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525984221" sldId="2147483692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894067624" sldId="2147483693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378608599" sldId="2147483694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316303480" sldId="2147483695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941425725" sldId="2147483696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290928767" sldId="2147483697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1490794125" sldId="2147483698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2511868241" sldId="2147483699"/>
          </pc:sldLayoutMkLst>
        </pc:sldLayoutChg>
        <pc:sldLayoutChg chg="add del mod replId">
          <pc:chgData name="Miss Barrick" userId="S::gw17barricksamantha@glow.sch.uk::6416ddb3-6c37-40e0-95ef-db7e954a595f" providerId="AD" clId="Web-{6A208BB4-95C3-A0E0-06F6-AD021457A4EB}" dt="2026-09-23T13:54:47.273" v="423"/>
          <pc:sldLayoutMkLst>
            <pc:docMk/>
            <pc:sldMasterMk cId="3646910767" sldId="2147483672"/>
            <pc:sldLayoutMk cId="3423547225" sldId="214748370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A4F6F-C75E-46C8-B8C1-7F3EA1AD51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F5EE3-89CF-4973-AC81-D16706BE4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29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13E9C-CAD8-4C8A-BE74-77DEB0969C21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50ACA-8557-47B8-A277-27C9224BEF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062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835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30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46140-319C-3A59-C598-751CD7475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85A285-CFF8-E2EA-59DE-3878749D7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1FCB9-500B-67C6-7E79-9D7172E18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2BD98-27A5-0C44-41DA-7A14A1F122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19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92E2A-E6C0-87FC-7B48-2203B8B2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CF15EA-C71D-E66C-50EE-1DDAB6C01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9D668-273E-BC9C-25D4-4F58C4414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6124C-CE33-183D-7BC9-A2968DE6E0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176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128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776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50ACA-8557-47B8-A277-27C9224BEF3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39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9A650A-8BD1-4FDE-9899-1C20DF4B7708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0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07E61-D2F8-452B-B53A-91FE1E439E24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9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0D44C-5E2F-400D-88F9-B60B318A44C9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400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43A57-F65A-4C42-9156-7629C10666E9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32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FBF0B-319E-4F95-BA43-902EB3DC9783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00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58B3-6703-4BBB-A09E-33FD65E7DB24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9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9955-2DD3-491E-92B6-7018343227CE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37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8A28-1D79-4F41-9521-CF26BB2C7EE3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98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D9950-AF07-4F2A-A949-E1C816A93B3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7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262D-6073-4A30-973C-53BE1D29884A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3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AB0AF-EEE9-4421-9298-EB11A547E63F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0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34A43A2E-6632-4F9D-8728-2CF59ACBBE6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4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hyperlink" Target="https://www.google.co.uk/url?q=https://www.thestudentroom.co.uk/content.php?r%3D26318-What-s-the-difference-between-GCSE-and-A-level-maths&amp;sa=U&amp;ved=0ahUKEwj8i-vI38TdAhUqDsAKHek3DpkQwW4IHDAD&amp;usg=AOvVaw148ed8UlD-2rG3nR_OcnlX" TargetMode="External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www.google.co.uk/url?q=http://www.goprostart.com/&amp;sa=U&amp;ved=0ahUKEwiWlr3U4MTdAhVMDMAKHVflB9sQwW4IIjAG&amp;usg=AOvVaw2mGxIQF-Otfge1H0aMcAQi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www.google.co.uk/url?q=https://www.thestudentroom.co.uk/content.php?r%3D26318-What-s-the-difference-between-GCSE-and-A-level-maths&amp;sa=U&amp;ved=0ahUKEwj8i-vI38TdAhUqDsAKHek3DpkQwW4IHDAD&amp;usg=AOvVaw148ed8UlD-2rG3nR_Ocnl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a.org.uk/sqa/47439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clickview.co.uk/libraries/categories/36254448/practical-cookery?sort=productionyea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2555875" y="2828025"/>
            <a:ext cx="40322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4400" dirty="0">
                <a:latin typeface="Arial"/>
                <a:cs typeface="Arial"/>
              </a:rPr>
              <a:t>How To Pass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dirty="0">
                <a:latin typeface="Arial"/>
                <a:cs typeface="Arial"/>
              </a:rPr>
              <a:t>National 5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dirty="0">
                <a:latin typeface="Arial"/>
                <a:cs typeface="Arial"/>
              </a:rPr>
              <a:t>Practical Cookery</a:t>
            </a:r>
            <a:endParaRPr lang="en-GB" dirty="0"/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78" y="3882631"/>
            <a:ext cx="1421454" cy="142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61273" y="4456165"/>
            <a:ext cx="1421454" cy="142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7907" y="3886989"/>
            <a:ext cx="1422467" cy="142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3412632" y="161143"/>
            <a:ext cx="2030749" cy="2488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07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334"/>
    </mc:Choice>
    <mc:Fallback xmlns="">
      <p:transition advTm="1633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555" y="102759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Century Gothic"/>
              </a:rPr>
              <a:t>Two Exams</a:t>
            </a:r>
          </a:p>
        </p:txBody>
      </p:sp>
      <p:pic>
        <p:nvPicPr>
          <p:cNvPr id="1026" name="Picture 2" descr="Image result for question paper cartoo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7" y="5013176"/>
            <a:ext cx="1571939" cy="142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4869160"/>
            <a:ext cx="489654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Question Paper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Marked out of 35</a:t>
            </a:r>
            <a:endParaRPr lang="en-GB" sz="2400" dirty="0"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35% of your final mark.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1 hour, during QS exam diet.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4940" y="1375375"/>
            <a:ext cx="4896544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Practical Exam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Marked out of 65</a:t>
            </a:r>
            <a:endParaRPr lang="en-GB" sz="2400" dirty="0"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65% of your final mark.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 panose="020B0502020202020204" pitchFamily="34" charset="0"/>
              </a:rPr>
              <a:t>2 hours 30 minutes.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Recipes set by QS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Century Gothic"/>
              </a:rPr>
              <a:t>During the school week, before Easter holidays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6B937D-B3F5-90F7-5C6D-1CAD74351C8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632" r="334" b="18807"/>
          <a:stretch>
            <a:fillRect/>
          </a:stretch>
        </p:blipFill>
        <p:spPr>
          <a:xfrm>
            <a:off x="524361" y="1377918"/>
            <a:ext cx="1832144" cy="1572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49FF66-68FD-52E7-735F-E94B8F0BED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52" t="13949" r="615" b="10441"/>
          <a:stretch>
            <a:fillRect/>
          </a:stretch>
        </p:blipFill>
        <p:spPr>
          <a:xfrm>
            <a:off x="3233767" y="2455345"/>
            <a:ext cx="1689626" cy="1574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F0951D-038B-8808-53CE-C1DCB04BF9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4091" t="-857" r="10909" b="57313"/>
          <a:stretch>
            <a:fillRect/>
          </a:stretch>
        </p:blipFill>
        <p:spPr>
          <a:xfrm rot="16200000">
            <a:off x="2442432" y="1070810"/>
            <a:ext cx="1558864" cy="16916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FA508F-B4D1-CF24-7ED9-276DF50BDE5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246" t="24908" r="13869" b="32368"/>
          <a:stretch>
            <a:fillRect/>
          </a:stretch>
        </p:blipFill>
        <p:spPr>
          <a:xfrm>
            <a:off x="752111" y="2950806"/>
            <a:ext cx="2157959" cy="1693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989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4"/>
    </mc:Choice>
    <mc:Fallback xmlns="">
      <p:transition advTm="40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08BCE-8C0E-B8EA-79F8-94F9A8F18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3272-4EF1-48DA-ABC3-3B16721BC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70" y="-59231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Century Gothic"/>
              </a:rPr>
              <a:t>DATES</a:t>
            </a:r>
            <a:endParaRPr lang="en-US"/>
          </a:p>
        </p:txBody>
      </p:sp>
      <p:pic>
        <p:nvPicPr>
          <p:cNvPr id="1026" name="Picture 2" descr="Image result for question paper cartoon">
            <a:hlinkClick r:id="rId4"/>
            <a:extLst>
              <a:ext uri="{FF2B5EF4-FFF2-40B4-BE49-F238E27FC236}">
                <a16:creationId xmlns:a16="http://schemas.microsoft.com/office/drawing/2014/main" id="{A9FBF172-E8FE-AF04-477B-48FD7222E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80" y="5146224"/>
            <a:ext cx="1571939" cy="142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49D5EA-EA0A-020D-07AD-5F7D9884DA50}"/>
              </a:ext>
            </a:extLst>
          </p:cNvPr>
          <p:cNvSpPr txBox="1"/>
          <p:nvPr/>
        </p:nvSpPr>
        <p:spPr>
          <a:xfrm>
            <a:off x="2291372" y="5292493"/>
            <a:ext cx="581578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Question Paper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i="1" dirty="0">
                <a:latin typeface="Century Gothic"/>
              </a:rPr>
              <a:t>Thursday 29th April 2027 </a:t>
            </a:r>
            <a:endParaRPr lang="en-GB" sz="2400" i="1" dirty="0"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 descr="Image result for cooking exam">
            <a:hlinkClick r:id="rId6"/>
            <a:extLst>
              <a:ext uri="{FF2B5EF4-FFF2-40B4-BE49-F238E27FC236}">
                <a16:creationId xmlns:a16="http://schemas.microsoft.com/office/drawing/2014/main" id="{DF85307F-97DA-0FD8-B208-27CC39FA7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2" y="3412597"/>
            <a:ext cx="1571939" cy="122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E70FBB-2D28-7726-8E8A-8AC5BD87AA35}"/>
              </a:ext>
            </a:extLst>
          </p:cNvPr>
          <p:cNvSpPr txBox="1"/>
          <p:nvPr/>
        </p:nvSpPr>
        <p:spPr>
          <a:xfrm>
            <a:off x="2290337" y="3605649"/>
            <a:ext cx="615444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Practical Exam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i="1" dirty="0">
                <a:latin typeface="Century Gothic"/>
              </a:rPr>
              <a:t>Practical Exams W/B 15</a:t>
            </a:r>
            <a:r>
              <a:rPr lang="en-GB" sz="2400" i="1" baseline="30000" dirty="0">
                <a:latin typeface="Century Gothic"/>
              </a:rPr>
              <a:t>th</a:t>
            </a:r>
            <a:r>
              <a:rPr lang="en-GB" sz="2400" i="1" dirty="0">
                <a:latin typeface="Century Gothic"/>
              </a:rPr>
              <a:t> March 2027</a:t>
            </a:r>
            <a:endParaRPr lang="en-GB" sz="2400" dirty="0">
              <a:latin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87FF6-8D3C-ED0D-26B7-5D8BD428AD3A}"/>
              </a:ext>
            </a:extLst>
          </p:cNvPr>
          <p:cNvSpPr txBox="1"/>
          <p:nvPr/>
        </p:nvSpPr>
        <p:spPr>
          <a:xfrm>
            <a:off x="2133877" y="1088459"/>
            <a:ext cx="674129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u="sng" dirty="0">
                <a:solidFill>
                  <a:srgbClr val="00B050"/>
                </a:solidFill>
                <a:latin typeface="Century Gothic"/>
              </a:rPr>
              <a:t>Practice of Practical Exam Dishes 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2400" i="1" dirty="0">
                <a:latin typeface="Century Gothic"/>
              </a:rPr>
              <a:t>Practice Starter W/B 01st February 2027</a:t>
            </a:r>
            <a:endParaRPr lang="en-GB" sz="2400" dirty="0">
              <a:latin typeface="Century Gothic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2400" i="1" dirty="0">
                <a:latin typeface="Century Gothic"/>
              </a:rPr>
              <a:t>Practice Main W/B 08th  February 2027</a:t>
            </a:r>
            <a:endParaRPr lang="en-GB" sz="2400" dirty="0">
              <a:latin typeface="Century Gothic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2400" i="1" dirty="0">
                <a:latin typeface="Century Gothic"/>
              </a:rPr>
              <a:t>February Break 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2400" i="1" dirty="0">
                <a:latin typeface="Century Gothic"/>
              </a:rPr>
              <a:t>Practice Dessert W/B 22nd  February 2027</a:t>
            </a:r>
            <a:endParaRPr lang="en-GB" sz="2400" dirty="0">
              <a:latin typeface="Century Gothic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 i="1" dirty="0">
              <a:latin typeface="Century Gothic"/>
            </a:endParaRPr>
          </a:p>
        </p:txBody>
      </p:sp>
      <p:pic>
        <p:nvPicPr>
          <p:cNvPr id="6" name="Picture 5" descr="Cooking clipart male cook, Picture #2548188 cooking clipart male cook">
            <a:extLst>
              <a:ext uri="{FF2B5EF4-FFF2-40B4-BE49-F238E27FC236}">
                <a16:creationId xmlns:a16="http://schemas.microsoft.com/office/drawing/2014/main" id="{418818A7-56F6-0FD6-0D3B-7F5AA637A0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667" y="1085676"/>
            <a:ext cx="1212851" cy="17241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5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944"/>
    </mc:Choice>
    <mc:Fallback xmlns="">
      <p:transition advTm="40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982AF-85A5-00F5-2327-5B6BBE27E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C32B5-C6C1-ABF2-DAB3-AF52ED4FE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83" y="1255474"/>
            <a:ext cx="8229600" cy="3188869"/>
          </a:xfrm>
          <a:solidFill>
            <a:schemeClr val="bg2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chemeClr val="tx1"/>
                </a:solidFill>
                <a:latin typeface="Century Gothic"/>
              </a:rPr>
              <a:t>Produce a 3-course meal for 4 people in 2 hours 30 minutes.</a:t>
            </a:r>
          </a:p>
          <a:p>
            <a:pPr marL="0" indent="0" algn="ctr">
              <a:buNone/>
            </a:pPr>
            <a:r>
              <a:rPr lang="en-GB" u="sng" dirty="0">
                <a:solidFill>
                  <a:schemeClr val="tx1"/>
                </a:solidFill>
                <a:latin typeface="Century Gothic"/>
              </a:rPr>
              <a:t>2025: Practical Exam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800" dirty="0">
                <a:solidFill>
                  <a:schemeClr val="tx1"/>
                </a:solidFill>
                <a:ea typeface="+mn-lt"/>
                <a:cs typeface="+mn-lt"/>
              </a:rPr>
              <a:t>Sweet potato pizza </a:t>
            </a:r>
          </a:p>
          <a:p>
            <a:pPr>
              <a:buFont typeface="Corbel" panose="02070309020205020404" pitchFamily="49" charset="0"/>
              <a:buChar char="•"/>
            </a:pPr>
            <a:r>
              <a:rPr lang="en-GB" sz="2800" dirty="0">
                <a:solidFill>
                  <a:schemeClr val="tx1"/>
                </a:solidFill>
                <a:ea typeface="+mn-lt"/>
                <a:cs typeface="+mn-lt"/>
              </a:rPr>
              <a:t>Chicken dahl with rotis </a:t>
            </a:r>
          </a:p>
          <a:p>
            <a:pPr>
              <a:buFont typeface="Corbel" panose="02070309020205020404" pitchFamily="49" charset="0"/>
              <a:buChar char="•"/>
            </a:pPr>
            <a:r>
              <a:rPr lang="en-GB" sz="2800" dirty="0">
                <a:solidFill>
                  <a:schemeClr val="tx1"/>
                </a:solidFill>
                <a:ea typeface="+mn-lt"/>
                <a:cs typeface="+mn-lt"/>
              </a:rPr>
              <a:t>Cookie dough spiced apple pie</a:t>
            </a:r>
            <a:endParaRPr lang="en-GB" sz="2800" dirty="0">
              <a:solidFill>
                <a:schemeClr val="tx1"/>
              </a:solidFill>
              <a:latin typeface="Century Gothic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2400" dirty="0">
              <a:solidFill>
                <a:srgbClr val="A6B727"/>
              </a:solidFill>
              <a:latin typeface="Century Gothic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A3F062-1892-6C06-66D5-EDFE36395C6B}"/>
              </a:ext>
            </a:extLst>
          </p:cNvPr>
          <p:cNvSpPr/>
          <p:nvPr/>
        </p:nvSpPr>
        <p:spPr>
          <a:xfrm>
            <a:off x="755576" y="241532"/>
            <a:ext cx="612068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600" b="1" u="sng" dirty="0">
                <a:solidFill>
                  <a:srgbClr val="00B050"/>
                </a:solidFill>
                <a:latin typeface="Century Gothic"/>
              </a:rPr>
              <a:t>Practical Exam 2026</a:t>
            </a:r>
            <a:endParaRPr lang="en-GB" sz="36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9F5173-5850-193B-A4AC-A94BE7CEA8CF}"/>
              </a:ext>
            </a:extLst>
          </p:cNvPr>
          <p:cNvSpPr/>
          <p:nvPr/>
        </p:nvSpPr>
        <p:spPr>
          <a:xfrm>
            <a:off x="2288875" y="4352026"/>
            <a:ext cx="138022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group of plates of pizza&#10;&#10;AI-generated content may be incorrect.">
            <a:extLst>
              <a:ext uri="{FF2B5EF4-FFF2-40B4-BE49-F238E27FC236}">
                <a16:creationId xmlns:a16="http://schemas.microsoft.com/office/drawing/2014/main" id="{5641920E-47B1-0858-4241-24F71A8E51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632" r="334" b="18807"/>
          <a:stretch>
            <a:fillRect/>
          </a:stretch>
        </p:blipFill>
        <p:spPr>
          <a:xfrm>
            <a:off x="349412" y="3710571"/>
            <a:ext cx="2578592" cy="2213607"/>
          </a:xfrm>
          <a:prstGeom prst="rect">
            <a:avLst/>
          </a:prstGeom>
        </p:spPr>
      </p:pic>
      <p:pic>
        <p:nvPicPr>
          <p:cNvPr id="11" name="Picture 10" descr="A bowl of food on a counter&#10;&#10;AI-generated content may be incorrect.">
            <a:extLst>
              <a:ext uri="{FF2B5EF4-FFF2-40B4-BE49-F238E27FC236}">
                <a16:creationId xmlns:a16="http://schemas.microsoft.com/office/drawing/2014/main" id="{A4E0580D-2D77-E72D-280B-341F6E9E19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52" t="13949" r="615" b="10441"/>
          <a:stretch>
            <a:fillRect/>
          </a:stretch>
        </p:blipFill>
        <p:spPr>
          <a:xfrm>
            <a:off x="3327073" y="3563355"/>
            <a:ext cx="1689626" cy="1574900"/>
          </a:xfrm>
          <a:prstGeom prst="rect">
            <a:avLst/>
          </a:prstGeom>
        </p:spPr>
      </p:pic>
      <p:pic>
        <p:nvPicPr>
          <p:cNvPr id="13" name="Picture 12" descr="A bowl of curry and a flatbread on a counter&#10;&#10;AI-generated content may be incorrect.">
            <a:extLst>
              <a:ext uri="{FF2B5EF4-FFF2-40B4-BE49-F238E27FC236}">
                <a16:creationId xmlns:a16="http://schemas.microsoft.com/office/drawing/2014/main" id="{74E54565-D482-805F-EA83-93E4922EA2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4091" t="-857" r="10909" b="57313"/>
          <a:stretch>
            <a:fillRect/>
          </a:stretch>
        </p:blipFill>
        <p:spPr>
          <a:xfrm rot="16200000">
            <a:off x="3882846" y="4738908"/>
            <a:ext cx="1722149" cy="1866567"/>
          </a:xfrm>
          <a:prstGeom prst="rect">
            <a:avLst/>
          </a:prstGeom>
        </p:spPr>
      </p:pic>
      <p:pic>
        <p:nvPicPr>
          <p:cNvPr id="15" name="Picture 14" descr="A hand holding a plate of pie&#10;&#10;AI-generated content may be incorrect.">
            <a:extLst>
              <a:ext uri="{FF2B5EF4-FFF2-40B4-BE49-F238E27FC236}">
                <a16:creationId xmlns:a16="http://schemas.microsoft.com/office/drawing/2014/main" id="{8D5022C6-1B8E-1FCF-1841-600544C8CBF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246" t="24908" r="13869" b="32368"/>
          <a:stretch>
            <a:fillRect/>
          </a:stretch>
        </p:blipFill>
        <p:spPr>
          <a:xfrm>
            <a:off x="5907275" y="3953848"/>
            <a:ext cx="2741122" cy="20902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82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8634"/>
    </mc:Choice>
    <mc:Fallback xmlns="">
      <p:transition advTm="4863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283" y="1255474"/>
            <a:ext cx="8229600" cy="3188869"/>
          </a:xfrm>
          <a:solidFill>
            <a:schemeClr val="bg2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chemeClr val="tx1"/>
                </a:solidFill>
                <a:latin typeface="Century Gothic"/>
              </a:rPr>
              <a:t>Produce a 3-course meal for 4 people in 2 hours 30 minutes.</a:t>
            </a:r>
          </a:p>
          <a:p>
            <a:pPr marL="0" indent="0" algn="ctr">
              <a:buNone/>
            </a:pPr>
            <a:r>
              <a:rPr lang="en-GB" u="sng" dirty="0">
                <a:solidFill>
                  <a:schemeClr val="tx1"/>
                </a:solidFill>
                <a:latin typeface="Century Gothic"/>
              </a:rPr>
              <a:t>2025: Practical Exam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tx1"/>
                </a:solidFill>
                <a:latin typeface="Century Gothic"/>
                <a:ea typeface="+mn-lt"/>
                <a:cs typeface="+mn-lt"/>
              </a:rPr>
              <a:t>Spicy frittata with mango dressing </a:t>
            </a:r>
            <a:endParaRPr lang="en-GB" sz="2400">
              <a:solidFill>
                <a:schemeClr val="tx1"/>
              </a:solidFill>
              <a:latin typeface="Century Gothic"/>
            </a:endParaRPr>
          </a:p>
          <a:p>
            <a:pPr>
              <a:buFont typeface="Corbel" panose="02070309020205020404" pitchFamily="49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Century Gothic"/>
                <a:ea typeface="+mn-lt"/>
                <a:cs typeface="+mn-lt"/>
              </a:rPr>
              <a:t>Lentil and red pepper lasagne </a:t>
            </a:r>
          </a:p>
          <a:p>
            <a:pPr>
              <a:buFont typeface="Corbel" panose="02070309020205020404" pitchFamily="49" charset="0"/>
              <a:buChar char="•"/>
            </a:pPr>
            <a:r>
              <a:rPr lang="en-GB" sz="2400" dirty="0">
                <a:solidFill>
                  <a:schemeClr val="tx1"/>
                </a:solidFill>
                <a:latin typeface="Century Gothic"/>
                <a:ea typeface="+mn-lt"/>
                <a:cs typeface="+mn-lt"/>
              </a:rPr>
              <a:t>Chocolate and orange layer cake </a:t>
            </a:r>
            <a:endParaRPr lang="en-GB" sz="2400" dirty="0">
              <a:solidFill>
                <a:schemeClr val="tx1"/>
              </a:solidFill>
              <a:latin typeface="Century Gothic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2400" dirty="0">
              <a:solidFill>
                <a:srgbClr val="A6B727"/>
              </a:solidFill>
              <a:latin typeface="Century Gothic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76" y="241532"/>
            <a:ext cx="612068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600" b="1" u="sng" dirty="0">
                <a:solidFill>
                  <a:srgbClr val="00B050"/>
                </a:solidFill>
                <a:latin typeface="Century Gothic"/>
              </a:rPr>
              <a:t>Practical Exam 2025</a:t>
            </a:r>
            <a:endParaRPr lang="en-GB" sz="36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6C9E1B-5603-5C58-4FBB-258F6ED508EF}"/>
              </a:ext>
            </a:extLst>
          </p:cNvPr>
          <p:cNvSpPr/>
          <p:nvPr/>
        </p:nvSpPr>
        <p:spPr>
          <a:xfrm>
            <a:off x="2288875" y="4352026"/>
            <a:ext cx="1380225" cy="460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late of food on a table&#10;&#10;AI-generated content may be incorrect.">
            <a:extLst>
              <a:ext uri="{FF2B5EF4-FFF2-40B4-BE49-F238E27FC236}">
                <a16:creationId xmlns:a16="http://schemas.microsoft.com/office/drawing/2014/main" id="{DB626AA5-0E66-EFBB-4AF1-2BEB54017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13" y="3751488"/>
            <a:ext cx="2309586" cy="2705403"/>
          </a:xfrm>
          <a:prstGeom prst="rect">
            <a:avLst/>
          </a:prstGeom>
        </p:spPr>
      </p:pic>
      <p:pic>
        <p:nvPicPr>
          <p:cNvPr id="6" name="Picture 5" descr="A food in a pan&#10;&#10;AI-generated content may be incorrect.">
            <a:extLst>
              <a:ext uri="{FF2B5EF4-FFF2-40B4-BE49-F238E27FC236}">
                <a16:creationId xmlns:a16="http://schemas.microsoft.com/office/drawing/2014/main" id="{D1497B93-C8AC-78FF-400F-1B17875480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711" y="3431872"/>
            <a:ext cx="3017914" cy="3187398"/>
          </a:xfrm>
          <a:prstGeom prst="rect">
            <a:avLst/>
          </a:prstGeom>
        </p:spPr>
      </p:pic>
      <p:pic>
        <p:nvPicPr>
          <p:cNvPr id="10" name="Picture 9" descr="A dessert on a plate&#10;&#10;AI-generated content may be incorrect.">
            <a:extLst>
              <a:ext uri="{FF2B5EF4-FFF2-40B4-BE49-F238E27FC236}">
                <a16:creationId xmlns:a16="http://schemas.microsoft.com/office/drawing/2014/main" id="{D14975EE-9026-BCCD-BFB4-F803C15C2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965" y="3668712"/>
            <a:ext cx="3368070" cy="27016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608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8634"/>
    </mc:Choice>
    <mc:Fallback xmlns="">
      <p:transition advTm="4863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283" y="1255474"/>
            <a:ext cx="8229600" cy="3188869"/>
          </a:xfrm>
          <a:solidFill>
            <a:schemeClr val="bg2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buNone/>
            </a:pPr>
            <a:r>
              <a:rPr lang="en-GB" dirty="0">
                <a:solidFill>
                  <a:schemeClr val="tx1"/>
                </a:solidFill>
                <a:latin typeface="Century Gothic"/>
              </a:rPr>
              <a:t>Produce a 3-course meal for 4 people in 2 hours 30 minutes.</a:t>
            </a:r>
          </a:p>
          <a:p>
            <a:pPr marL="0" indent="0" algn="ctr">
              <a:buNone/>
            </a:pPr>
            <a:r>
              <a:rPr lang="en-GB" u="sng" dirty="0">
                <a:solidFill>
                  <a:schemeClr val="tx1"/>
                </a:solidFill>
                <a:latin typeface="Century Gothic"/>
              </a:rPr>
              <a:t>2024: Practical Exam</a:t>
            </a:r>
            <a:endParaRPr lang="en-GB" dirty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tx1"/>
                </a:solidFill>
                <a:latin typeface="Century Gothic"/>
              </a:rPr>
              <a:t>Vegetable Fritters with Savoury Couscous   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tx1"/>
                </a:solidFill>
                <a:latin typeface="Century Gothic"/>
              </a:rPr>
              <a:t>Beef Moussaka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tx1"/>
                </a:solidFill>
                <a:latin typeface="Century Gothic"/>
              </a:rPr>
              <a:t>Pear and Ginger Crumble Tart</a:t>
            </a:r>
            <a:r>
              <a:rPr lang="en-GB" sz="2400" dirty="0">
                <a:latin typeface="Century Gothic"/>
              </a:rPr>
              <a:t> 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576" y="241532"/>
            <a:ext cx="612068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600" b="1" u="sng" dirty="0">
                <a:solidFill>
                  <a:srgbClr val="00B050"/>
                </a:solidFill>
                <a:latin typeface="Century Gothic"/>
              </a:rPr>
              <a:t>Practical Exam 2024</a:t>
            </a:r>
            <a:endParaRPr lang="en-GB" sz="36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01008"/>
            <a:ext cx="2897906" cy="2952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757" y="3623371"/>
            <a:ext cx="2834697" cy="28498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4" b="16082"/>
          <a:stretch/>
        </p:blipFill>
        <p:spPr>
          <a:xfrm>
            <a:off x="6056818" y="3645641"/>
            <a:ext cx="2932161" cy="27356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808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8634"/>
    </mc:Choice>
    <mc:Fallback xmlns="">
      <p:transition advTm="4863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0624" y="315997"/>
            <a:ext cx="8388424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3600" b="1" u="sng" dirty="0">
                <a:solidFill>
                  <a:srgbClr val="00B050"/>
                </a:solidFill>
                <a:latin typeface="Century Gothic"/>
              </a:rPr>
              <a:t>Question Paper – 29th April 2027</a:t>
            </a:r>
            <a:endParaRPr lang="en-GB" sz="36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3600" b="1" u="sng" dirty="0">
                <a:solidFill>
                  <a:srgbClr val="00B050"/>
                </a:solidFill>
                <a:latin typeface="Century Gothic"/>
              </a:rPr>
              <a:t> QS Exam diet </a:t>
            </a:r>
            <a:endParaRPr lang="en-GB" sz="36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n-GB" sz="3600" b="1" u="sng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607605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entury Gothic" panose="020B0502020202020204" pitchFamily="34" charset="0"/>
              </a:rPr>
              <a:t>There are five types of questions.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95536" y="2236222"/>
            <a:ext cx="4621270" cy="1377444"/>
            <a:chOff x="395536" y="2236222"/>
            <a:chExt cx="4621270" cy="1377444"/>
          </a:xfrm>
        </p:grpSpPr>
        <p:sp>
          <p:nvSpPr>
            <p:cNvPr id="10" name="TextBox 9"/>
            <p:cNvSpPr txBox="1"/>
            <p:nvPr/>
          </p:nvSpPr>
          <p:spPr>
            <a:xfrm>
              <a:off x="395536" y="2420888"/>
              <a:ext cx="2952328" cy="9233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 </a:t>
              </a:r>
              <a:r>
                <a:rPr lang="en-GB" dirty="0">
                  <a:latin typeface="Century Gothic" panose="020B0502020202020204" pitchFamily="34" charset="0"/>
                </a:rPr>
                <a:t>These words indicate a shorter answer is required.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40642" y="2236222"/>
              <a:ext cx="1476164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entury Gothic" panose="020B0502020202020204" pitchFamily="34" charset="0"/>
                </a:rPr>
                <a:t>List</a:t>
              </a:r>
              <a:r>
                <a:rPr lang="en-GB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 </a:t>
              </a:r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40642" y="3244334"/>
              <a:ext cx="1476164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entury Gothic" panose="020B0502020202020204" pitchFamily="34" charset="0"/>
                </a:rPr>
                <a:t>Identify</a:t>
              </a:r>
              <a:r>
                <a:rPr lang="en-GB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 </a:t>
              </a:r>
              <a:endParaRPr lang="en-GB" dirty="0">
                <a:latin typeface="Century Gothic" panose="020B0502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40642" y="2748662"/>
              <a:ext cx="1476164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Century Gothic" panose="020B0502020202020204" pitchFamily="34" charset="0"/>
                </a:rPr>
                <a:t>Name  </a:t>
              </a:r>
              <a:endParaRPr lang="en-GB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23009" y="4509120"/>
            <a:ext cx="2952328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These words indicate a </a:t>
            </a:r>
            <a:r>
              <a:rPr lang="en-GB" b="1" dirty="0">
                <a:latin typeface="Century Gothic" panose="020B0502020202020204" pitchFamily="34" charset="0"/>
              </a:rPr>
              <a:t>longer answer is needed.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68286" y="4139788"/>
            <a:ext cx="147616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Describe 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68286" y="5661248"/>
            <a:ext cx="147616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 Evaluate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68286" y="4661520"/>
            <a:ext cx="147616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Explain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68286" y="5138134"/>
            <a:ext cx="183981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 Calculate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62110" y="2471663"/>
            <a:ext cx="14761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Short Answers  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62110" y="4667913"/>
            <a:ext cx="333037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latin typeface="Century Gothic"/>
              </a:rPr>
              <a:t>Fact, BATS, Impact 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64088" y="5661248"/>
            <a:ext cx="3528392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Fact, Opinion, Consequence 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046894" y="4738411"/>
            <a:ext cx="579678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>
            <a:off x="4949788" y="5762137"/>
            <a:ext cx="579678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BC46FA-C8EC-9C29-ABD4-14B85EACA3B8}"/>
              </a:ext>
            </a:extLst>
          </p:cNvPr>
          <p:cNvSpPr txBox="1"/>
          <p:nvPr/>
        </p:nvSpPr>
        <p:spPr>
          <a:xfrm>
            <a:off x="5620426" y="4131403"/>
            <a:ext cx="3330370" cy="3693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latin typeface="Century Gothic"/>
              </a:rPr>
              <a:t>Detailed sentence </a:t>
            </a:r>
            <a:endParaRPr lang="en-US" dirty="0"/>
          </a:p>
        </p:txBody>
      </p:sp>
      <p:sp>
        <p:nvSpPr>
          <p:cNvPr id="5" name="Right Arrow 2">
            <a:extLst>
              <a:ext uri="{FF2B5EF4-FFF2-40B4-BE49-F238E27FC236}">
                <a16:creationId xmlns:a16="http://schemas.microsoft.com/office/drawing/2014/main" id="{9FD2BB46-345A-8CB3-5AC7-BBD5EAD38800}"/>
              </a:ext>
            </a:extLst>
          </p:cNvPr>
          <p:cNvSpPr/>
          <p:nvPr/>
        </p:nvSpPr>
        <p:spPr>
          <a:xfrm>
            <a:off x="5046894" y="4143584"/>
            <a:ext cx="579678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575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9068"/>
    </mc:Choice>
    <mc:Fallback xmlns="">
      <p:transition advTm="9906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3C5D44-87C7-B3A5-3F3A-C7BD837BB4B0}"/>
              </a:ext>
            </a:extLst>
          </p:cNvPr>
          <p:cNvSpPr/>
          <p:nvPr/>
        </p:nvSpPr>
        <p:spPr>
          <a:xfrm>
            <a:off x="460050" y="1889880"/>
            <a:ext cx="8212666" cy="177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AB4BFC-59A6-7A48-2532-31B4B2B7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  <a:cs typeface="Calibri"/>
              </a:rPr>
              <a:t>January Prelim </a:t>
            </a:r>
            <a:endParaRPr lang="en-GB" b="1">
              <a:solidFill>
                <a:srgbClr val="FFFFFF"/>
              </a:solidFill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DC7B-2532-C0D7-E32B-906D3CD57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400"/>
            <a:ext cx="7416316" cy="436517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 sz="2400" dirty="0">
                <a:solidFill>
                  <a:schemeClr val="tx1"/>
                </a:solidFill>
                <a:cs typeface="Calibri"/>
              </a:rPr>
              <a:t>This will be based on all aspects of the final exam.  </a:t>
            </a:r>
          </a:p>
          <a:p>
            <a:r>
              <a:rPr lang="en-GB" sz="2400" b="1" dirty="0">
                <a:solidFill>
                  <a:schemeClr val="tx1"/>
                </a:solidFill>
                <a:cs typeface="Calibri"/>
              </a:rPr>
              <a:t>Practical – pupils will make a 2-course meal for 4 people in 1hr 40 minutes. </a:t>
            </a:r>
          </a:p>
          <a:p>
            <a:r>
              <a:rPr lang="en-GB" sz="2400" b="1" dirty="0">
                <a:solidFill>
                  <a:schemeClr val="tx1"/>
                </a:solidFill>
                <a:cs typeface="Calibri"/>
              </a:rPr>
              <a:t>Written – Pupils will complete a full 35-mark written paper in 1hr. </a:t>
            </a:r>
          </a:p>
          <a:p>
            <a:endParaRPr lang="en-GB" b="1" dirty="0">
              <a:solidFill>
                <a:schemeClr val="tx1"/>
              </a:solidFill>
              <a:cs typeface="Calibri"/>
            </a:endParaRPr>
          </a:p>
          <a:p>
            <a:r>
              <a:rPr lang="en-GB" dirty="0">
                <a:solidFill>
                  <a:schemeClr val="tx1"/>
                </a:solidFill>
                <a:cs typeface="Calibri"/>
              </a:rPr>
              <a:t>Pupils should ensure they are completing past paper questions in preparation for this. </a:t>
            </a:r>
          </a:p>
          <a:p>
            <a:r>
              <a:rPr lang="en-GB" dirty="0">
                <a:solidFill>
                  <a:schemeClr val="tx1"/>
                </a:solidFill>
                <a:cs typeface="Calibri"/>
              </a:rPr>
              <a:t>The NEW specimen paper can be found on the QS website. </a:t>
            </a:r>
            <a:r>
              <a:rPr lang="en-GB" dirty="0">
                <a:solidFill>
                  <a:schemeClr val="tx1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https://www.sqa.org.uk/sqa/47439.html</a:t>
            </a:r>
            <a:r>
              <a:rPr lang="en-GB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</a:p>
          <a:p>
            <a:endParaRPr lang="en-GB" dirty="0">
              <a:solidFill>
                <a:schemeClr val="tx1"/>
              </a:solidFill>
              <a:cs typeface="Calibri"/>
            </a:endParaRPr>
          </a:p>
          <a:p>
            <a:r>
              <a:rPr lang="en-GB" dirty="0">
                <a:solidFill>
                  <a:schemeClr val="tx1"/>
                </a:solidFill>
                <a:cs typeface="Calibri"/>
              </a:rPr>
              <a:t>Mind maps can be an effective form of revision also. </a:t>
            </a:r>
          </a:p>
          <a:p>
            <a:endParaRPr lang="en-GB" dirty="0">
              <a:solidFill>
                <a:schemeClr val="tx1"/>
              </a:solidFill>
              <a:cs typeface="Calibri"/>
            </a:endParaRPr>
          </a:p>
          <a:p>
            <a:r>
              <a:rPr lang="en-GB" dirty="0">
                <a:solidFill>
                  <a:schemeClr val="tx1"/>
                </a:solidFill>
                <a:cs typeface="Calibri"/>
              </a:rPr>
              <a:t>Pupils will be given targeted areas to revise which will be posted on TEAMS nearer the time. </a:t>
            </a:r>
          </a:p>
        </p:txBody>
      </p:sp>
    </p:spTree>
    <p:extLst>
      <p:ext uri="{BB962C8B-B14F-4D97-AF65-F5344CB8AC3E}">
        <p14:creationId xmlns:p14="http://schemas.microsoft.com/office/powerpoint/2010/main" val="375290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ED98-2682-B36E-A163-BBF8821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cs typeface="Calibri"/>
              </a:rPr>
              <a:t>Supporting your child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BCBF3-BDF8-4E7B-3423-A217EDE0D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solidFill>
                  <a:srgbClr val="00B050"/>
                </a:solidFill>
                <a:cs typeface="Calibri"/>
              </a:rPr>
              <a:t>Encourage them to cook at home and help prepare meals. Speedy &amp; accurate vegetable prep is essential for the exam. </a:t>
            </a:r>
          </a:p>
          <a:p>
            <a:r>
              <a:rPr lang="en-GB" dirty="0">
                <a:solidFill>
                  <a:srgbClr val="00B050"/>
                </a:solidFill>
                <a:cs typeface="Calibri"/>
              </a:rPr>
              <a:t>Ensure they are completing their homework and encourage them to ask if they are unsure. HW is posted on teams. </a:t>
            </a:r>
          </a:p>
          <a:p>
            <a:r>
              <a:rPr lang="en-GB" dirty="0">
                <a:solidFill>
                  <a:srgbClr val="00B050"/>
                </a:solidFill>
                <a:cs typeface="Calibri"/>
              </a:rPr>
              <a:t>Complete past paper questions as revision.</a:t>
            </a:r>
          </a:p>
          <a:p>
            <a:r>
              <a:rPr lang="en-GB" dirty="0">
                <a:solidFill>
                  <a:srgbClr val="00B050"/>
                </a:solidFill>
                <a:cs typeface="Calibri"/>
              </a:rPr>
              <a:t>Access TEAMS where there are past paper questions/PowerPoints and Homework tasks. </a:t>
            </a:r>
          </a:p>
          <a:p>
            <a:r>
              <a:rPr lang="en-GB">
                <a:solidFill>
                  <a:srgbClr val="00B050"/>
                </a:solidFill>
                <a:cs typeface="Calibri"/>
              </a:rPr>
              <a:t>WEST OS</a:t>
            </a:r>
            <a:r>
              <a:rPr lang="en-GB">
                <a:cs typeface="Calibri"/>
              </a:rPr>
              <a:t>: </a:t>
            </a:r>
            <a:r>
              <a:rPr lang="en-GB" dirty="0">
                <a:solidFill>
                  <a:schemeClr val="tx1">
                    <a:lumMod val="95000"/>
                  </a:schemeClr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https://online.clickview.co.uk/libraries/categories/36254448/practical-cookery?sort=productionyear</a:t>
            </a:r>
            <a:endParaRPr lang="en-GB" dirty="0">
              <a:solidFill>
                <a:schemeClr val="tx1">
                  <a:lumMod val="95000"/>
                </a:schemeClr>
              </a:solidFill>
              <a:ea typeface="+mn-lt"/>
              <a:cs typeface="+mn-lt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24274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9.5|9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9.5|9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6.4|1|6.3|2.5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6.4|1|6.3|2.5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6.4|1|6.3|2.5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4.4|14.5|5|9.9|12.5|14.2"/>
</p:tagLst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5343ad-5df8-412a-9d51-9480f12b3704" xsi:nil="true"/>
    <lcf76f155ced4ddcb4097134ff3c332f xmlns="aef0d2bc-d941-4e6e-99a0-8b4afa79888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3C45C0DC908D4E9DDA1532DE99067E" ma:contentTypeVersion="12" ma:contentTypeDescription="Create a new document." ma:contentTypeScope="" ma:versionID="ec21dd57dd677e5e783a06ed608d826e">
  <xsd:schema xmlns:xsd="http://www.w3.org/2001/XMLSchema" xmlns:xs="http://www.w3.org/2001/XMLSchema" xmlns:p="http://schemas.microsoft.com/office/2006/metadata/properties" xmlns:ns2="aef0d2bc-d941-4e6e-99a0-8b4afa79888b" xmlns:ns3="e55343ad-5df8-412a-9d51-9480f12b3704" targetNamespace="http://schemas.microsoft.com/office/2006/metadata/properties" ma:root="true" ma:fieldsID="2c368852b0cb8b0e6ca5c5d4af4482de" ns2:_="" ns3:_="">
    <xsd:import namespace="aef0d2bc-d941-4e6e-99a0-8b4afa79888b"/>
    <xsd:import namespace="e55343ad-5df8-412a-9d51-9480f12b37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0d2bc-d941-4e6e-99a0-8b4afa7988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343ad-5df8-412a-9d51-9480f12b370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315a4d-a27f-4a76-99f8-1e5d7a87c272}" ma:internalName="TaxCatchAll" ma:showField="CatchAllData" ma:web="e55343ad-5df8-412a-9d51-9480f12b37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A155A8-C1AB-4834-80FA-721859A194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D8E7D7-D103-44FA-8858-4B5A55291CE1}">
  <ds:schemaRefs>
    <ds:schemaRef ds:uri="http://schemas.microsoft.com/office/2006/metadata/properties"/>
    <ds:schemaRef ds:uri="http://schemas.microsoft.com/office/infopath/2007/PartnerControls"/>
    <ds:schemaRef ds:uri="061725b0-e36f-4fe3-86e0-e9d7593e316f"/>
    <ds:schemaRef ds:uri="a256ba95-e243-421f-8b5c-cffc8d32c068"/>
    <ds:schemaRef ds:uri="e55343ad-5df8-412a-9d51-9480f12b3704"/>
    <ds:schemaRef ds:uri="aef0d2bc-d941-4e6e-99a0-8b4afa79888b"/>
  </ds:schemaRefs>
</ds:datastoreItem>
</file>

<file path=customXml/itemProps3.xml><?xml version="1.0" encoding="utf-8"?>
<ds:datastoreItem xmlns:ds="http://schemas.openxmlformats.org/officeDocument/2006/customXml" ds:itemID="{D6254563-42FF-4EE2-9A0F-73E0D218E1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f0d2bc-d941-4e6e-99a0-8b4afa79888b"/>
    <ds:schemaRef ds:uri="e55343ad-5df8-412a-9d51-9480f12b37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571</TotalTime>
  <Words>220</Words>
  <Application>Microsoft Office PowerPoint</Application>
  <PresentationFormat>On-screen Show (4:3)</PresentationFormat>
  <Paragraphs>70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Basis</vt:lpstr>
      <vt:lpstr>PowerPoint Presentation</vt:lpstr>
      <vt:lpstr>Two Exams</vt:lpstr>
      <vt:lpstr>DATES</vt:lpstr>
      <vt:lpstr>PowerPoint Presentation</vt:lpstr>
      <vt:lpstr>PowerPoint Presentation</vt:lpstr>
      <vt:lpstr>PowerPoint Presentation</vt:lpstr>
      <vt:lpstr>PowerPoint Presentation</vt:lpstr>
      <vt:lpstr>January Prelim </vt:lpstr>
      <vt:lpstr>Supporting your child </vt:lpstr>
    </vt:vector>
  </TitlesOfParts>
  <Company>Altiris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Pass</dc:title>
  <dc:creator>Susan Farquhar</dc:creator>
  <cp:lastModifiedBy>LAUREN.MOFFAT</cp:lastModifiedBy>
  <cp:revision>458</cp:revision>
  <cp:lastPrinted>2020-09-07T12:38:06Z</cp:lastPrinted>
  <dcterms:created xsi:type="dcterms:W3CDTF">2018-09-18T14:09:35Z</dcterms:created>
  <dcterms:modified xsi:type="dcterms:W3CDTF">2026-09-23T18:08:07Z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0x010100FE3C45C0DC908D4E9DDA1532DE99067E</vt:lpwstr>
  </property>
  <property fmtid="{D5CDD505-2E9C-101B-9397-08002B2CF9AE}" pid="3" name="MediaServiceImageTags">
    <vt:lpwstr/>
  </property>
</Properties>
</file>