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2"/>
  </p:notesMasterIdLst>
  <p:sldIdLst>
    <p:sldId id="280" r:id="rId5"/>
    <p:sldId id="257" r:id="rId6"/>
    <p:sldId id="281" r:id="rId7"/>
    <p:sldId id="299" r:id="rId8"/>
    <p:sldId id="282" r:id="rId9"/>
    <p:sldId id="284" r:id="rId10"/>
    <p:sldId id="285" r:id="rId11"/>
    <p:sldId id="287" r:id="rId12"/>
    <p:sldId id="294" r:id="rId13"/>
    <p:sldId id="286" r:id="rId14"/>
    <p:sldId id="296" r:id="rId15"/>
    <p:sldId id="289" r:id="rId16"/>
    <p:sldId id="297" r:id="rId17"/>
    <p:sldId id="288" r:id="rId18"/>
    <p:sldId id="290" r:id="rId19"/>
    <p:sldId id="291" r:id="rId20"/>
    <p:sldId id="292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894273-057C-48E0-9A96-0629E4C193C6}" v="7" dt="2026-09-23T17:46:52.767"/>
  </p1510:revLst>
</p1510:revInfo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 Gordon" userId="a34ef207-e776-4f79-9b07-2f962a4c48c5" providerId="ADAL" clId="{317ECC64-73F6-4010-9236-524426C7E6BE}"/>
    <pc:docChg chg="custSel modSld">
      <pc:chgData name="Mr Gordon" userId="a34ef207-e776-4f79-9b07-2f962a4c48c5" providerId="ADAL" clId="{317ECC64-73F6-4010-9236-524426C7E6BE}" dt="2026-09-23T18:30:28.067" v="53" actId="34476"/>
      <pc:docMkLst>
        <pc:docMk/>
      </pc:docMkLst>
      <pc:sldChg chg="modSp mod">
        <pc:chgData name="Mr Gordon" userId="a34ef207-e776-4f79-9b07-2f962a4c48c5" providerId="ADAL" clId="{317ECC64-73F6-4010-9236-524426C7E6BE}" dt="2026-09-23T14:10:51.747" v="31" actId="20577"/>
        <pc:sldMkLst>
          <pc:docMk/>
          <pc:sldMk cId="2282626129" sldId="281"/>
        </pc:sldMkLst>
        <pc:graphicFrameChg chg="mod modGraphic">
          <ac:chgData name="Mr Gordon" userId="a34ef207-e776-4f79-9b07-2f962a4c48c5" providerId="ADAL" clId="{317ECC64-73F6-4010-9236-524426C7E6BE}" dt="2026-09-23T14:10:51.747" v="31" actId="20577"/>
          <ac:graphicFrameMkLst>
            <pc:docMk/>
            <pc:sldMk cId="2282626129" sldId="281"/>
            <ac:graphicFrameMk id="94" creationId="{2B97104B-6436-0B55-34E6-F8429CF780C7}"/>
          </ac:graphicFrameMkLst>
        </pc:graphicFrameChg>
      </pc:sldChg>
      <pc:sldChg chg="mod modShow">
        <pc:chgData name="Mr Gordon" userId="a34ef207-e776-4f79-9b07-2f962a4c48c5" providerId="ADAL" clId="{317ECC64-73F6-4010-9236-524426C7E6BE}" dt="2026-09-23T14:20:41.424" v="50" actId="34476"/>
        <pc:sldMkLst>
          <pc:docMk/>
          <pc:sldMk cId="3413694016" sldId="285"/>
        </pc:sldMkLst>
      </pc:sldChg>
      <pc:sldChg chg="mod modShow">
        <pc:chgData name="Mr Gordon" userId="a34ef207-e776-4f79-9b07-2f962a4c48c5" providerId="ADAL" clId="{317ECC64-73F6-4010-9236-524426C7E6BE}" dt="2026-09-23T14:20:45.251" v="51" actId="34476"/>
        <pc:sldMkLst>
          <pc:docMk/>
          <pc:sldMk cId="2179177524" sldId="287"/>
        </pc:sldMkLst>
      </pc:sldChg>
      <pc:sldChg chg="modSp mod">
        <pc:chgData name="Mr Gordon" userId="a34ef207-e776-4f79-9b07-2f962a4c48c5" providerId="ADAL" clId="{317ECC64-73F6-4010-9236-524426C7E6BE}" dt="2026-09-23T14:20:02.971" v="48" actId="20577"/>
        <pc:sldMkLst>
          <pc:docMk/>
          <pc:sldMk cId="266196732" sldId="291"/>
        </pc:sldMkLst>
        <pc:graphicFrameChg chg="mod modGraphic">
          <ac:chgData name="Mr Gordon" userId="a34ef207-e776-4f79-9b07-2f962a4c48c5" providerId="ADAL" clId="{317ECC64-73F6-4010-9236-524426C7E6BE}" dt="2026-09-23T14:20:02.971" v="48" actId="20577"/>
          <ac:graphicFrameMkLst>
            <pc:docMk/>
            <pc:sldMk cId="266196732" sldId="291"/>
            <ac:graphicFrameMk id="5" creationId="{70272E82-5EA8-B904-4FF9-5B4B78BC05E6}"/>
          </ac:graphicFrameMkLst>
        </pc:graphicFrameChg>
      </pc:sldChg>
      <pc:sldChg chg="mod modShow">
        <pc:chgData name="Mr Gordon" userId="a34ef207-e776-4f79-9b07-2f962a4c48c5" providerId="ADAL" clId="{317ECC64-73F6-4010-9236-524426C7E6BE}" dt="2026-09-23T18:30:28.067" v="53" actId="34476"/>
        <pc:sldMkLst>
          <pc:docMk/>
          <pc:sldMk cId="365448851" sldId="294"/>
        </pc:sldMkLst>
      </pc:sldChg>
      <pc:sldChg chg="mod modShow">
        <pc:chgData name="Mr Gordon" userId="a34ef207-e776-4f79-9b07-2f962a4c48c5" providerId="ADAL" clId="{317ECC64-73F6-4010-9236-524426C7E6BE}" dt="2026-09-23T14:20:26.945" v="49" actId="34476"/>
        <pc:sldMkLst>
          <pc:docMk/>
          <pc:sldMk cId="4246278159" sldId="296"/>
        </pc:sldMkLst>
      </pc:sldChg>
      <pc:sldChg chg="addSp delSp modSp mod">
        <pc:chgData name="Mr Gordon" userId="a34ef207-e776-4f79-9b07-2f962a4c48c5" providerId="ADAL" clId="{317ECC64-73F6-4010-9236-524426C7E6BE}" dt="2026-09-23T17:46:52.767" v="52" actId="1076"/>
        <pc:sldMkLst>
          <pc:docMk/>
          <pc:sldMk cId="3631975872" sldId="297"/>
        </pc:sldMkLst>
        <pc:picChg chg="add del mod">
          <ac:chgData name="Mr Gordon" userId="a34ef207-e776-4f79-9b07-2f962a4c48c5" providerId="ADAL" clId="{317ECC64-73F6-4010-9236-524426C7E6BE}" dt="2026-09-23T14:16:30.501" v="45" actId="478"/>
          <ac:picMkLst>
            <pc:docMk/>
            <pc:sldMk cId="3631975872" sldId="297"/>
            <ac:picMk id="3" creationId="{A82D680E-350E-BB40-AC98-64C104864E99}"/>
          </ac:picMkLst>
        </pc:picChg>
        <pc:picChg chg="del mod">
          <ac:chgData name="Mr Gordon" userId="a34ef207-e776-4f79-9b07-2f962a4c48c5" providerId="ADAL" clId="{317ECC64-73F6-4010-9236-524426C7E6BE}" dt="2026-09-23T14:11:29.890" v="37" actId="478"/>
          <ac:picMkLst>
            <pc:docMk/>
            <pc:sldMk cId="3631975872" sldId="297"/>
            <ac:picMk id="5" creationId="{00000000-0000-0000-0000-000000000000}"/>
          </ac:picMkLst>
        </pc:picChg>
        <pc:picChg chg="del">
          <ac:chgData name="Mr Gordon" userId="a34ef207-e776-4f79-9b07-2f962a4c48c5" providerId="ADAL" clId="{317ECC64-73F6-4010-9236-524426C7E6BE}" dt="2026-09-23T14:11:21.712" v="32" actId="478"/>
          <ac:picMkLst>
            <pc:docMk/>
            <pc:sldMk cId="3631975872" sldId="297"/>
            <ac:picMk id="6" creationId="{00000000-0000-0000-0000-000000000000}"/>
          </ac:picMkLst>
        </pc:picChg>
        <pc:picChg chg="add mod">
          <ac:chgData name="Mr Gordon" userId="a34ef207-e776-4f79-9b07-2f962a4c48c5" providerId="ADAL" clId="{317ECC64-73F6-4010-9236-524426C7E6BE}" dt="2026-09-23T17:46:52.767" v="52" actId="1076"/>
          <ac:picMkLst>
            <pc:docMk/>
            <pc:sldMk cId="3631975872" sldId="297"/>
            <ac:picMk id="1026" creationId="{3BFC9BEE-3266-D6EB-309A-38D0027C6846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ED2B25-F252-4FD1-BAAF-F7339062590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C45D2A2-CC96-4695-90D9-0DB1BE015D58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Course Structure </a:t>
          </a:r>
          <a:endParaRPr lang="en-US"/>
        </a:p>
      </dgm:t>
    </dgm:pt>
    <dgm:pt modelId="{B45D175A-AF3A-4952-A369-DDD440DBA7C0}" type="parTrans" cxnId="{0ACA2390-4297-4E98-910A-96EB89582853}">
      <dgm:prSet/>
      <dgm:spPr/>
      <dgm:t>
        <a:bodyPr/>
        <a:lstStyle/>
        <a:p>
          <a:pPr algn="ctr"/>
          <a:endParaRPr lang="en-US" sz="3200"/>
        </a:p>
      </dgm:t>
    </dgm:pt>
    <dgm:pt modelId="{D6CCD539-8BC6-44AE-832C-6A750231BAF8}" type="sibTrans" cxnId="{0ACA2390-4297-4E98-910A-96EB89582853}">
      <dgm:prSet/>
      <dgm:spPr/>
      <dgm:t>
        <a:bodyPr/>
        <a:lstStyle/>
        <a:p>
          <a:endParaRPr lang="en-US"/>
        </a:p>
      </dgm:t>
    </dgm:pt>
    <dgm:pt modelId="{27A8DDE4-9355-480D-A17A-C2A42C60C1A9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The basics to revision and success</a:t>
          </a:r>
          <a:endParaRPr lang="en-US"/>
        </a:p>
      </dgm:t>
    </dgm:pt>
    <dgm:pt modelId="{EC4E207B-E4B8-46B6-A8AB-25360AC7D0E4}" type="parTrans" cxnId="{34782C06-27A0-4B70-A9E1-3C76F2DD9CB9}">
      <dgm:prSet/>
      <dgm:spPr/>
      <dgm:t>
        <a:bodyPr/>
        <a:lstStyle/>
        <a:p>
          <a:pPr algn="ctr"/>
          <a:endParaRPr lang="en-US" sz="3200"/>
        </a:p>
      </dgm:t>
    </dgm:pt>
    <dgm:pt modelId="{FC47CC18-EA75-4DA6-AE4C-EDEDE5688181}" type="sibTrans" cxnId="{34782C06-27A0-4B70-A9E1-3C76F2DD9CB9}">
      <dgm:prSet/>
      <dgm:spPr/>
      <dgm:t>
        <a:bodyPr/>
        <a:lstStyle/>
        <a:p>
          <a:endParaRPr lang="en-US"/>
        </a:p>
      </dgm:t>
    </dgm:pt>
    <dgm:pt modelId="{D924E748-045E-4A6D-894A-1CFCA2F80FC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Physics Specific tips</a:t>
          </a:r>
          <a:endParaRPr lang="en-US"/>
        </a:p>
      </dgm:t>
    </dgm:pt>
    <dgm:pt modelId="{25654E76-C320-48C3-9E4D-9FAB86A0016E}" type="parTrans" cxnId="{22D6F450-D8CC-4648-972C-5BCD4F481883}">
      <dgm:prSet/>
      <dgm:spPr/>
      <dgm:t>
        <a:bodyPr/>
        <a:lstStyle/>
        <a:p>
          <a:pPr algn="ctr"/>
          <a:endParaRPr lang="en-US" sz="3200"/>
        </a:p>
      </dgm:t>
    </dgm:pt>
    <dgm:pt modelId="{4835AA33-57A8-45B2-BF15-1A5C8BD19CE6}" type="sibTrans" cxnId="{22D6F450-D8CC-4648-972C-5BCD4F481883}">
      <dgm:prSet/>
      <dgm:spPr/>
      <dgm:t>
        <a:bodyPr/>
        <a:lstStyle/>
        <a:p>
          <a:endParaRPr lang="en-US"/>
        </a:p>
      </dgm:t>
    </dgm:pt>
    <dgm:pt modelId="{D1F3AA48-ACA7-4B55-9F30-C556D6F52291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Student Books and Resources</a:t>
          </a:r>
          <a:endParaRPr lang="en-US"/>
        </a:p>
      </dgm:t>
    </dgm:pt>
    <dgm:pt modelId="{6CE10896-61C7-4A85-90C4-297A19D849DF}" type="parTrans" cxnId="{8EB6238E-FE07-4655-A746-9EEE62D9EE93}">
      <dgm:prSet/>
      <dgm:spPr/>
      <dgm:t>
        <a:bodyPr/>
        <a:lstStyle/>
        <a:p>
          <a:pPr algn="ctr"/>
          <a:endParaRPr lang="en-US" sz="3200"/>
        </a:p>
      </dgm:t>
    </dgm:pt>
    <dgm:pt modelId="{E59FA6E4-9DB0-44A0-A5C0-443DD2AC84B5}" type="sibTrans" cxnId="{8EB6238E-FE07-4655-A746-9EEE62D9EE93}">
      <dgm:prSet/>
      <dgm:spPr/>
      <dgm:t>
        <a:bodyPr/>
        <a:lstStyle/>
        <a:p>
          <a:endParaRPr lang="en-US"/>
        </a:p>
      </dgm:t>
    </dgm:pt>
    <dgm:pt modelId="{B7292C79-C682-4612-BCA4-924BF621BB31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Study Support</a:t>
          </a:r>
          <a:endParaRPr lang="en-US"/>
        </a:p>
      </dgm:t>
    </dgm:pt>
    <dgm:pt modelId="{081900D6-E1C4-4449-8F82-490CA2F09EE4}" type="parTrans" cxnId="{D6DA671F-2B9A-4715-A56B-FBF82ECD3C90}">
      <dgm:prSet/>
      <dgm:spPr/>
      <dgm:t>
        <a:bodyPr/>
        <a:lstStyle/>
        <a:p>
          <a:pPr algn="ctr"/>
          <a:endParaRPr lang="en-US" sz="3200"/>
        </a:p>
      </dgm:t>
    </dgm:pt>
    <dgm:pt modelId="{350E7B3F-DA26-4512-A03C-38E43129872E}" type="sibTrans" cxnId="{D6DA671F-2B9A-4715-A56B-FBF82ECD3C90}">
      <dgm:prSet/>
      <dgm:spPr/>
      <dgm:t>
        <a:bodyPr/>
        <a:lstStyle/>
        <a:p>
          <a:endParaRPr lang="en-US"/>
        </a:p>
      </dgm:t>
    </dgm:pt>
    <dgm:pt modelId="{FF4422A0-8662-4D8C-BF65-B0BD5D8C8DCC}" type="pres">
      <dgm:prSet presAssocID="{93ED2B25-F252-4FD1-BAAF-F73390625905}" presName="root" presStyleCnt="0">
        <dgm:presLayoutVars>
          <dgm:dir/>
          <dgm:resizeHandles val="exact"/>
        </dgm:presLayoutVars>
      </dgm:prSet>
      <dgm:spPr/>
    </dgm:pt>
    <dgm:pt modelId="{8D28EE66-FA99-4A64-BB52-C3FE246F56B4}" type="pres">
      <dgm:prSet presAssocID="{9C45D2A2-CC96-4695-90D9-0DB1BE015D58}" presName="compNode" presStyleCnt="0"/>
      <dgm:spPr/>
    </dgm:pt>
    <dgm:pt modelId="{108C208B-EB28-4F3A-B641-74CB0FC4130D}" type="pres">
      <dgm:prSet presAssocID="{9C45D2A2-CC96-4695-90D9-0DB1BE015D58}" presName="bgRect" presStyleLbl="bgShp" presStyleIdx="0" presStyleCnt="5"/>
      <dgm:spPr/>
    </dgm:pt>
    <dgm:pt modelId="{6EBD8DF6-BD36-4E62-A6AC-AB53C20E9E17}" type="pres">
      <dgm:prSet presAssocID="{9C45D2A2-CC96-4695-90D9-0DB1BE015D58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CEA86750-EAB4-4B4D-9320-54C10E0026F2}" type="pres">
      <dgm:prSet presAssocID="{9C45D2A2-CC96-4695-90D9-0DB1BE015D58}" presName="spaceRect" presStyleCnt="0"/>
      <dgm:spPr/>
    </dgm:pt>
    <dgm:pt modelId="{29C85320-322C-4559-8D25-DA32E94AE27B}" type="pres">
      <dgm:prSet presAssocID="{9C45D2A2-CC96-4695-90D9-0DB1BE015D58}" presName="parTx" presStyleLbl="revTx" presStyleIdx="0" presStyleCnt="5">
        <dgm:presLayoutVars>
          <dgm:chMax val="0"/>
          <dgm:chPref val="0"/>
        </dgm:presLayoutVars>
      </dgm:prSet>
      <dgm:spPr/>
    </dgm:pt>
    <dgm:pt modelId="{91369B74-5E55-4EE9-830A-196DC9849BA6}" type="pres">
      <dgm:prSet presAssocID="{D6CCD539-8BC6-44AE-832C-6A750231BAF8}" presName="sibTrans" presStyleCnt="0"/>
      <dgm:spPr/>
    </dgm:pt>
    <dgm:pt modelId="{8D7D6573-166F-4E13-AE71-394660B82317}" type="pres">
      <dgm:prSet presAssocID="{27A8DDE4-9355-480D-A17A-C2A42C60C1A9}" presName="compNode" presStyleCnt="0"/>
      <dgm:spPr/>
    </dgm:pt>
    <dgm:pt modelId="{72EC641D-0FB7-47C8-897A-4FC834BCF27F}" type="pres">
      <dgm:prSet presAssocID="{27A8DDE4-9355-480D-A17A-C2A42C60C1A9}" presName="bgRect" presStyleLbl="bgShp" presStyleIdx="1" presStyleCnt="5"/>
      <dgm:spPr/>
    </dgm:pt>
    <dgm:pt modelId="{BD664262-7A9C-4B7A-92A2-F1B6F6A212A7}" type="pres">
      <dgm:prSet presAssocID="{27A8DDE4-9355-480D-A17A-C2A42C60C1A9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ick"/>
        </a:ext>
      </dgm:extLst>
    </dgm:pt>
    <dgm:pt modelId="{AEC7A5CC-4F4A-48C3-80D8-737812A93A20}" type="pres">
      <dgm:prSet presAssocID="{27A8DDE4-9355-480D-A17A-C2A42C60C1A9}" presName="spaceRect" presStyleCnt="0"/>
      <dgm:spPr/>
    </dgm:pt>
    <dgm:pt modelId="{139E3E49-A21E-47D1-A003-253DAAE182CF}" type="pres">
      <dgm:prSet presAssocID="{27A8DDE4-9355-480D-A17A-C2A42C60C1A9}" presName="parTx" presStyleLbl="revTx" presStyleIdx="1" presStyleCnt="5">
        <dgm:presLayoutVars>
          <dgm:chMax val="0"/>
          <dgm:chPref val="0"/>
        </dgm:presLayoutVars>
      </dgm:prSet>
      <dgm:spPr/>
    </dgm:pt>
    <dgm:pt modelId="{BF3965A1-4715-4672-B438-7071FB444D19}" type="pres">
      <dgm:prSet presAssocID="{FC47CC18-EA75-4DA6-AE4C-EDEDE5688181}" presName="sibTrans" presStyleCnt="0"/>
      <dgm:spPr/>
    </dgm:pt>
    <dgm:pt modelId="{3FD7465C-9E07-45A1-80C6-7140090063BA}" type="pres">
      <dgm:prSet presAssocID="{D924E748-045E-4A6D-894A-1CFCA2F80FC6}" presName="compNode" presStyleCnt="0"/>
      <dgm:spPr/>
    </dgm:pt>
    <dgm:pt modelId="{F5AFD31C-24F1-4D35-A57C-BB76638453C0}" type="pres">
      <dgm:prSet presAssocID="{D924E748-045E-4A6D-894A-1CFCA2F80FC6}" presName="bgRect" presStyleLbl="bgShp" presStyleIdx="2" presStyleCnt="5"/>
      <dgm:spPr/>
    </dgm:pt>
    <dgm:pt modelId="{89B27F74-58C6-4AD8-A494-2320E5C7A037}" type="pres">
      <dgm:prSet presAssocID="{D924E748-045E-4A6D-894A-1CFCA2F80FC6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tom"/>
        </a:ext>
      </dgm:extLst>
    </dgm:pt>
    <dgm:pt modelId="{1EAC78DC-B42E-409A-AFF5-0BFB8ECD8B4E}" type="pres">
      <dgm:prSet presAssocID="{D924E748-045E-4A6D-894A-1CFCA2F80FC6}" presName="spaceRect" presStyleCnt="0"/>
      <dgm:spPr/>
    </dgm:pt>
    <dgm:pt modelId="{0D923087-0D8B-4E44-B1A9-931E92A5E00A}" type="pres">
      <dgm:prSet presAssocID="{D924E748-045E-4A6D-894A-1CFCA2F80FC6}" presName="parTx" presStyleLbl="revTx" presStyleIdx="2" presStyleCnt="5">
        <dgm:presLayoutVars>
          <dgm:chMax val="0"/>
          <dgm:chPref val="0"/>
        </dgm:presLayoutVars>
      </dgm:prSet>
      <dgm:spPr/>
    </dgm:pt>
    <dgm:pt modelId="{C5671917-A0BD-4051-B44D-089A74C5FA76}" type="pres">
      <dgm:prSet presAssocID="{4835AA33-57A8-45B2-BF15-1A5C8BD19CE6}" presName="sibTrans" presStyleCnt="0"/>
      <dgm:spPr/>
    </dgm:pt>
    <dgm:pt modelId="{DA13D90D-D8E6-4618-B4ED-A5FF56A1E1D5}" type="pres">
      <dgm:prSet presAssocID="{D1F3AA48-ACA7-4B55-9F30-C556D6F52291}" presName="compNode" presStyleCnt="0"/>
      <dgm:spPr/>
    </dgm:pt>
    <dgm:pt modelId="{3495A4C0-DEA7-44FB-87D5-9861C81347F5}" type="pres">
      <dgm:prSet presAssocID="{D1F3AA48-ACA7-4B55-9F30-C556D6F52291}" presName="bgRect" presStyleLbl="bgShp" presStyleIdx="3" presStyleCnt="5"/>
      <dgm:spPr/>
    </dgm:pt>
    <dgm:pt modelId="{53AF34F8-048B-4A8A-9F01-C366424C4875}" type="pres">
      <dgm:prSet presAssocID="{D1F3AA48-ACA7-4B55-9F30-C556D6F52291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91271464-E942-4DFD-82A5-9144D0906C87}" type="pres">
      <dgm:prSet presAssocID="{D1F3AA48-ACA7-4B55-9F30-C556D6F52291}" presName="spaceRect" presStyleCnt="0"/>
      <dgm:spPr/>
    </dgm:pt>
    <dgm:pt modelId="{A576CE3E-5807-460F-A82F-3F16FE7FEAC4}" type="pres">
      <dgm:prSet presAssocID="{D1F3AA48-ACA7-4B55-9F30-C556D6F52291}" presName="parTx" presStyleLbl="revTx" presStyleIdx="3" presStyleCnt="5">
        <dgm:presLayoutVars>
          <dgm:chMax val="0"/>
          <dgm:chPref val="0"/>
        </dgm:presLayoutVars>
      </dgm:prSet>
      <dgm:spPr/>
    </dgm:pt>
    <dgm:pt modelId="{12CEA8BD-C625-43D9-8159-2378AC155308}" type="pres">
      <dgm:prSet presAssocID="{E59FA6E4-9DB0-44A0-A5C0-443DD2AC84B5}" presName="sibTrans" presStyleCnt="0"/>
      <dgm:spPr/>
    </dgm:pt>
    <dgm:pt modelId="{4A1B8860-A443-4327-9FB2-53088F474925}" type="pres">
      <dgm:prSet presAssocID="{B7292C79-C682-4612-BCA4-924BF621BB31}" presName="compNode" presStyleCnt="0"/>
      <dgm:spPr/>
    </dgm:pt>
    <dgm:pt modelId="{B2E84FCF-54F4-4319-9DDE-279DB46B629B}" type="pres">
      <dgm:prSet presAssocID="{B7292C79-C682-4612-BCA4-924BF621BB31}" presName="bgRect" presStyleLbl="bgShp" presStyleIdx="4" presStyleCnt="5"/>
      <dgm:spPr/>
    </dgm:pt>
    <dgm:pt modelId="{68481C07-D464-469D-BEDC-5F9536417202}" type="pres">
      <dgm:prSet presAssocID="{B7292C79-C682-4612-BCA4-924BF621BB31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3F49B7C1-A3A9-4449-AC13-3C7011E48CCD}" type="pres">
      <dgm:prSet presAssocID="{B7292C79-C682-4612-BCA4-924BF621BB31}" presName="spaceRect" presStyleCnt="0"/>
      <dgm:spPr/>
    </dgm:pt>
    <dgm:pt modelId="{5AA55CC6-93EB-4890-B996-E3B03FC05AA1}" type="pres">
      <dgm:prSet presAssocID="{B7292C79-C682-4612-BCA4-924BF621BB31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34782C06-27A0-4B70-A9E1-3C76F2DD9CB9}" srcId="{93ED2B25-F252-4FD1-BAAF-F73390625905}" destId="{27A8DDE4-9355-480D-A17A-C2A42C60C1A9}" srcOrd="1" destOrd="0" parTransId="{EC4E207B-E4B8-46B6-A8AB-25360AC7D0E4}" sibTransId="{FC47CC18-EA75-4DA6-AE4C-EDEDE5688181}"/>
    <dgm:cxn modelId="{D6DA671F-2B9A-4715-A56B-FBF82ECD3C90}" srcId="{93ED2B25-F252-4FD1-BAAF-F73390625905}" destId="{B7292C79-C682-4612-BCA4-924BF621BB31}" srcOrd="4" destOrd="0" parTransId="{081900D6-E1C4-4449-8F82-490CA2F09EE4}" sibTransId="{350E7B3F-DA26-4512-A03C-38E43129872E}"/>
    <dgm:cxn modelId="{F9C2BB20-5240-4686-91C4-A8A4D21E9718}" type="presOf" srcId="{93ED2B25-F252-4FD1-BAAF-F73390625905}" destId="{FF4422A0-8662-4D8C-BF65-B0BD5D8C8DCC}" srcOrd="0" destOrd="0" presId="urn:microsoft.com/office/officeart/2018/2/layout/IconVerticalSolidList"/>
    <dgm:cxn modelId="{3744973E-619C-4C4D-8184-ECEDF620A37F}" type="presOf" srcId="{D1F3AA48-ACA7-4B55-9F30-C556D6F52291}" destId="{A576CE3E-5807-460F-A82F-3F16FE7FEAC4}" srcOrd="0" destOrd="0" presId="urn:microsoft.com/office/officeart/2018/2/layout/IconVerticalSolidList"/>
    <dgm:cxn modelId="{E4083A3F-E544-4E4B-8CB0-BE36E5D8CA7D}" type="presOf" srcId="{9C45D2A2-CC96-4695-90D9-0DB1BE015D58}" destId="{29C85320-322C-4559-8D25-DA32E94AE27B}" srcOrd="0" destOrd="0" presId="urn:microsoft.com/office/officeart/2018/2/layout/IconVerticalSolidList"/>
    <dgm:cxn modelId="{22D6F450-D8CC-4648-972C-5BCD4F481883}" srcId="{93ED2B25-F252-4FD1-BAAF-F73390625905}" destId="{D924E748-045E-4A6D-894A-1CFCA2F80FC6}" srcOrd="2" destOrd="0" parTransId="{25654E76-C320-48C3-9E4D-9FAB86A0016E}" sibTransId="{4835AA33-57A8-45B2-BF15-1A5C8BD19CE6}"/>
    <dgm:cxn modelId="{7BBBD079-14C9-47A9-B775-EFA9652925DB}" type="presOf" srcId="{27A8DDE4-9355-480D-A17A-C2A42C60C1A9}" destId="{139E3E49-A21E-47D1-A003-253DAAE182CF}" srcOrd="0" destOrd="0" presId="urn:microsoft.com/office/officeart/2018/2/layout/IconVerticalSolidList"/>
    <dgm:cxn modelId="{8EB6238E-FE07-4655-A746-9EEE62D9EE93}" srcId="{93ED2B25-F252-4FD1-BAAF-F73390625905}" destId="{D1F3AA48-ACA7-4B55-9F30-C556D6F52291}" srcOrd="3" destOrd="0" parTransId="{6CE10896-61C7-4A85-90C4-297A19D849DF}" sibTransId="{E59FA6E4-9DB0-44A0-A5C0-443DD2AC84B5}"/>
    <dgm:cxn modelId="{0ACA2390-4297-4E98-910A-96EB89582853}" srcId="{93ED2B25-F252-4FD1-BAAF-F73390625905}" destId="{9C45D2A2-CC96-4695-90D9-0DB1BE015D58}" srcOrd="0" destOrd="0" parTransId="{B45D175A-AF3A-4952-A369-DDD440DBA7C0}" sibTransId="{D6CCD539-8BC6-44AE-832C-6A750231BAF8}"/>
    <dgm:cxn modelId="{1A07FFD1-27B9-4087-8B18-131346C4561F}" type="presOf" srcId="{D924E748-045E-4A6D-894A-1CFCA2F80FC6}" destId="{0D923087-0D8B-4E44-B1A9-931E92A5E00A}" srcOrd="0" destOrd="0" presId="urn:microsoft.com/office/officeart/2018/2/layout/IconVerticalSolidList"/>
    <dgm:cxn modelId="{18046DF5-C374-4D16-BF48-8AEBDE46BF83}" type="presOf" srcId="{B7292C79-C682-4612-BCA4-924BF621BB31}" destId="{5AA55CC6-93EB-4890-B996-E3B03FC05AA1}" srcOrd="0" destOrd="0" presId="urn:microsoft.com/office/officeart/2018/2/layout/IconVerticalSolidList"/>
    <dgm:cxn modelId="{013B7248-3A3D-4771-B06F-5861136B041E}" type="presParOf" srcId="{FF4422A0-8662-4D8C-BF65-B0BD5D8C8DCC}" destId="{8D28EE66-FA99-4A64-BB52-C3FE246F56B4}" srcOrd="0" destOrd="0" presId="urn:microsoft.com/office/officeart/2018/2/layout/IconVerticalSolidList"/>
    <dgm:cxn modelId="{82B1CCC6-FB27-43B7-B389-27F411FAE6BE}" type="presParOf" srcId="{8D28EE66-FA99-4A64-BB52-C3FE246F56B4}" destId="{108C208B-EB28-4F3A-B641-74CB0FC4130D}" srcOrd="0" destOrd="0" presId="urn:microsoft.com/office/officeart/2018/2/layout/IconVerticalSolidList"/>
    <dgm:cxn modelId="{749137DE-2AC1-44F6-84FD-8E370BEBE4A9}" type="presParOf" srcId="{8D28EE66-FA99-4A64-BB52-C3FE246F56B4}" destId="{6EBD8DF6-BD36-4E62-A6AC-AB53C20E9E17}" srcOrd="1" destOrd="0" presId="urn:microsoft.com/office/officeart/2018/2/layout/IconVerticalSolidList"/>
    <dgm:cxn modelId="{25990922-BC5D-402B-9D97-72F90BB7BC33}" type="presParOf" srcId="{8D28EE66-FA99-4A64-BB52-C3FE246F56B4}" destId="{CEA86750-EAB4-4B4D-9320-54C10E0026F2}" srcOrd="2" destOrd="0" presId="urn:microsoft.com/office/officeart/2018/2/layout/IconVerticalSolidList"/>
    <dgm:cxn modelId="{50184BED-5B12-4005-985D-8B5FE5ABD8EE}" type="presParOf" srcId="{8D28EE66-FA99-4A64-BB52-C3FE246F56B4}" destId="{29C85320-322C-4559-8D25-DA32E94AE27B}" srcOrd="3" destOrd="0" presId="urn:microsoft.com/office/officeart/2018/2/layout/IconVerticalSolidList"/>
    <dgm:cxn modelId="{4A867508-5A64-4246-AC36-D5773ED2A39C}" type="presParOf" srcId="{FF4422A0-8662-4D8C-BF65-B0BD5D8C8DCC}" destId="{91369B74-5E55-4EE9-830A-196DC9849BA6}" srcOrd="1" destOrd="0" presId="urn:microsoft.com/office/officeart/2018/2/layout/IconVerticalSolidList"/>
    <dgm:cxn modelId="{FF319BB1-45AF-4B38-960C-32A24338A1E3}" type="presParOf" srcId="{FF4422A0-8662-4D8C-BF65-B0BD5D8C8DCC}" destId="{8D7D6573-166F-4E13-AE71-394660B82317}" srcOrd="2" destOrd="0" presId="urn:microsoft.com/office/officeart/2018/2/layout/IconVerticalSolidList"/>
    <dgm:cxn modelId="{D43AC28E-29DA-4CE7-97C6-4050E2A2256D}" type="presParOf" srcId="{8D7D6573-166F-4E13-AE71-394660B82317}" destId="{72EC641D-0FB7-47C8-897A-4FC834BCF27F}" srcOrd="0" destOrd="0" presId="urn:microsoft.com/office/officeart/2018/2/layout/IconVerticalSolidList"/>
    <dgm:cxn modelId="{EA161A92-1BED-445B-9840-183CDABA3FB3}" type="presParOf" srcId="{8D7D6573-166F-4E13-AE71-394660B82317}" destId="{BD664262-7A9C-4B7A-92A2-F1B6F6A212A7}" srcOrd="1" destOrd="0" presId="urn:microsoft.com/office/officeart/2018/2/layout/IconVerticalSolidList"/>
    <dgm:cxn modelId="{3FFED4CC-1B70-4F32-9245-6BEB485D5D61}" type="presParOf" srcId="{8D7D6573-166F-4E13-AE71-394660B82317}" destId="{AEC7A5CC-4F4A-48C3-80D8-737812A93A20}" srcOrd="2" destOrd="0" presId="urn:microsoft.com/office/officeart/2018/2/layout/IconVerticalSolidList"/>
    <dgm:cxn modelId="{BF7242DB-F667-42DC-9EC0-D71F67D5F9BD}" type="presParOf" srcId="{8D7D6573-166F-4E13-AE71-394660B82317}" destId="{139E3E49-A21E-47D1-A003-253DAAE182CF}" srcOrd="3" destOrd="0" presId="urn:microsoft.com/office/officeart/2018/2/layout/IconVerticalSolidList"/>
    <dgm:cxn modelId="{D3398A19-F61F-4380-8553-8E3245724004}" type="presParOf" srcId="{FF4422A0-8662-4D8C-BF65-B0BD5D8C8DCC}" destId="{BF3965A1-4715-4672-B438-7071FB444D19}" srcOrd="3" destOrd="0" presId="urn:microsoft.com/office/officeart/2018/2/layout/IconVerticalSolidList"/>
    <dgm:cxn modelId="{C0F5A625-D096-45DA-A5EA-259E910F4A32}" type="presParOf" srcId="{FF4422A0-8662-4D8C-BF65-B0BD5D8C8DCC}" destId="{3FD7465C-9E07-45A1-80C6-7140090063BA}" srcOrd="4" destOrd="0" presId="urn:microsoft.com/office/officeart/2018/2/layout/IconVerticalSolidList"/>
    <dgm:cxn modelId="{F38E9D0E-A58F-4D04-AF2A-08841300881D}" type="presParOf" srcId="{3FD7465C-9E07-45A1-80C6-7140090063BA}" destId="{F5AFD31C-24F1-4D35-A57C-BB76638453C0}" srcOrd="0" destOrd="0" presId="urn:microsoft.com/office/officeart/2018/2/layout/IconVerticalSolidList"/>
    <dgm:cxn modelId="{6E1E96A3-6EEA-44CE-966D-1C946DC09652}" type="presParOf" srcId="{3FD7465C-9E07-45A1-80C6-7140090063BA}" destId="{89B27F74-58C6-4AD8-A494-2320E5C7A037}" srcOrd="1" destOrd="0" presId="urn:microsoft.com/office/officeart/2018/2/layout/IconVerticalSolidList"/>
    <dgm:cxn modelId="{0A8A5A2A-5A71-42CE-BB18-821BFE0E97DA}" type="presParOf" srcId="{3FD7465C-9E07-45A1-80C6-7140090063BA}" destId="{1EAC78DC-B42E-409A-AFF5-0BFB8ECD8B4E}" srcOrd="2" destOrd="0" presId="urn:microsoft.com/office/officeart/2018/2/layout/IconVerticalSolidList"/>
    <dgm:cxn modelId="{613F564F-A36E-4A0B-B698-49E9E93FEAF9}" type="presParOf" srcId="{3FD7465C-9E07-45A1-80C6-7140090063BA}" destId="{0D923087-0D8B-4E44-B1A9-931E92A5E00A}" srcOrd="3" destOrd="0" presId="urn:microsoft.com/office/officeart/2018/2/layout/IconVerticalSolidList"/>
    <dgm:cxn modelId="{53E7FF38-1332-405E-BDEA-1AFC22D4ED98}" type="presParOf" srcId="{FF4422A0-8662-4D8C-BF65-B0BD5D8C8DCC}" destId="{C5671917-A0BD-4051-B44D-089A74C5FA76}" srcOrd="5" destOrd="0" presId="urn:microsoft.com/office/officeart/2018/2/layout/IconVerticalSolidList"/>
    <dgm:cxn modelId="{D2460A7A-7A34-431B-AD69-A820641EBE0C}" type="presParOf" srcId="{FF4422A0-8662-4D8C-BF65-B0BD5D8C8DCC}" destId="{DA13D90D-D8E6-4618-B4ED-A5FF56A1E1D5}" srcOrd="6" destOrd="0" presId="urn:microsoft.com/office/officeart/2018/2/layout/IconVerticalSolidList"/>
    <dgm:cxn modelId="{70729037-0900-4559-8546-052FCEEAB064}" type="presParOf" srcId="{DA13D90D-D8E6-4618-B4ED-A5FF56A1E1D5}" destId="{3495A4C0-DEA7-44FB-87D5-9861C81347F5}" srcOrd="0" destOrd="0" presId="urn:microsoft.com/office/officeart/2018/2/layout/IconVerticalSolidList"/>
    <dgm:cxn modelId="{28CF4FCC-FF3D-4631-B72F-7891F960AA97}" type="presParOf" srcId="{DA13D90D-D8E6-4618-B4ED-A5FF56A1E1D5}" destId="{53AF34F8-048B-4A8A-9F01-C366424C4875}" srcOrd="1" destOrd="0" presId="urn:microsoft.com/office/officeart/2018/2/layout/IconVerticalSolidList"/>
    <dgm:cxn modelId="{BD173A8B-19D9-43B8-AA1E-0CFF67A2999A}" type="presParOf" srcId="{DA13D90D-D8E6-4618-B4ED-A5FF56A1E1D5}" destId="{91271464-E942-4DFD-82A5-9144D0906C87}" srcOrd="2" destOrd="0" presId="urn:microsoft.com/office/officeart/2018/2/layout/IconVerticalSolidList"/>
    <dgm:cxn modelId="{D423581E-09F2-4DE3-AA28-28F21449CF9C}" type="presParOf" srcId="{DA13D90D-D8E6-4618-B4ED-A5FF56A1E1D5}" destId="{A576CE3E-5807-460F-A82F-3F16FE7FEAC4}" srcOrd="3" destOrd="0" presId="urn:microsoft.com/office/officeart/2018/2/layout/IconVerticalSolidList"/>
    <dgm:cxn modelId="{189F84DA-BA26-4B13-B7F1-DC7D5A21FA18}" type="presParOf" srcId="{FF4422A0-8662-4D8C-BF65-B0BD5D8C8DCC}" destId="{12CEA8BD-C625-43D9-8159-2378AC155308}" srcOrd="7" destOrd="0" presId="urn:microsoft.com/office/officeart/2018/2/layout/IconVerticalSolidList"/>
    <dgm:cxn modelId="{34EA4532-0562-4A79-90E5-EE91DCD5B691}" type="presParOf" srcId="{FF4422A0-8662-4D8C-BF65-B0BD5D8C8DCC}" destId="{4A1B8860-A443-4327-9FB2-53088F474925}" srcOrd="8" destOrd="0" presId="urn:microsoft.com/office/officeart/2018/2/layout/IconVerticalSolidList"/>
    <dgm:cxn modelId="{B936CB95-122E-4366-A243-3D248FDDCFB6}" type="presParOf" srcId="{4A1B8860-A443-4327-9FB2-53088F474925}" destId="{B2E84FCF-54F4-4319-9DDE-279DB46B629B}" srcOrd="0" destOrd="0" presId="urn:microsoft.com/office/officeart/2018/2/layout/IconVerticalSolidList"/>
    <dgm:cxn modelId="{3A4130DA-E8DE-4CD1-872D-5C5B54335648}" type="presParOf" srcId="{4A1B8860-A443-4327-9FB2-53088F474925}" destId="{68481C07-D464-469D-BEDC-5F9536417202}" srcOrd="1" destOrd="0" presId="urn:microsoft.com/office/officeart/2018/2/layout/IconVerticalSolidList"/>
    <dgm:cxn modelId="{E3E46CA4-4D51-4564-BE9A-AA58EE9486F6}" type="presParOf" srcId="{4A1B8860-A443-4327-9FB2-53088F474925}" destId="{3F49B7C1-A3A9-4449-AC13-3C7011E48CCD}" srcOrd="2" destOrd="0" presId="urn:microsoft.com/office/officeart/2018/2/layout/IconVerticalSolidList"/>
    <dgm:cxn modelId="{56CCF52C-C17D-4B27-BB02-7A552684CB41}" type="presParOf" srcId="{4A1B8860-A443-4327-9FB2-53088F474925}" destId="{5AA55CC6-93EB-4890-B996-E3B03FC05AA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017C3D-C16A-4242-B423-F427DF5C3A0C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5D18A00-993C-472D-BDD8-2BFEEF1F6BFE}">
      <dgm:prSet custT="1"/>
      <dgm:spPr/>
      <dgm:t>
        <a:bodyPr/>
        <a:lstStyle/>
        <a:p>
          <a:pPr algn="ctr">
            <a:buNone/>
          </a:pPr>
          <a:r>
            <a:rPr lang="en-GB" sz="2400">
              <a:latin typeface="Calibri Light" panose="020F0302020204030204"/>
            </a:rPr>
            <a:t>6</a:t>
          </a:r>
          <a:r>
            <a:rPr lang="en-GB" sz="2400"/>
            <a:t> topics</a:t>
          </a:r>
          <a:endParaRPr lang="en-US" sz="2400" dirty="0"/>
        </a:p>
      </dgm:t>
    </dgm:pt>
    <dgm:pt modelId="{B4B245C4-532B-490B-8E70-E03923A3B2D5}" type="parTrans" cxnId="{05656C96-01FA-4FE6-A336-B121F1A6AD30}">
      <dgm:prSet/>
      <dgm:spPr/>
      <dgm:t>
        <a:bodyPr/>
        <a:lstStyle/>
        <a:p>
          <a:pPr algn="ctr"/>
          <a:endParaRPr lang="en-US" sz="3200"/>
        </a:p>
      </dgm:t>
    </dgm:pt>
    <dgm:pt modelId="{B212F3AB-C176-4928-97E2-812BCB9B13C9}" type="sibTrans" cxnId="{05656C96-01FA-4FE6-A336-B121F1A6AD30}">
      <dgm:prSet custT="1"/>
      <dgm:spPr/>
      <dgm:t>
        <a:bodyPr/>
        <a:lstStyle/>
        <a:p>
          <a:pPr algn="ctr"/>
          <a:endParaRPr lang="en-US" sz="900"/>
        </a:p>
      </dgm:t>
    </dgm:pt>
    <dgm:pt modelId="{AA7D2C87-E99E-4F83-AECA-CF88650140AF}">
      <dgm:prSet custT="1"/>
      <dgm:spPr/>
      <dgm:t>
        <a:bodyPr/>
        <a:lstStyle/>
        <a:p>
          <a:pPr algn="ctr">
            <a:buNone/>
          </a:pPr>
          <a:endParaRPr lang="en-US" sz="1400"/>
        </a:p>
      </dgm:t>
    </dgm:pt>
    <dgm:pt modelId="{2792E99B-1318-45DA-844E-CFD44A5DC4D7}" type="parTrans" cxnId="{9C733C59-4A47-47D8-8FB2-93C582D71E04}">
      <dgm:prSet/>
      <dgm:spPr/>
      <dgm:t>
        <a:bodyPr/>
        <a:lstStyle/>
        <a:p>
          <a:pPr algn="ctr"/>
          <a:endParaRPr lang="en-US" sz="3200"/>
        </a:p>
      </dgm:t>
    </dgm:pt>
    <dgm:pt modelId="{C35021E1-8F72-49D1-9CC6-D3A678CC2920}" type="sibTrans" cxnId="{9C733C59-4A47-47D8-8FB2-93C582D71E04}">
      <dgm:prSet/>
      <dgm:spPr/>
      <dgm:t>
        <a:bodyPr/>
        <a:lstStyle/>
        <a:p>
          <a:pPr algn="ctr"/>
          <a:endParaRPr lang="en-US" sz="3200"/>
        </a:p>
      </dgm:t>
    </dgm:pt>
    <dgm:pt modelId="{9E540253-5D90-441A-B3DF-FC24757703A5}">
      <dgm:prSet custT="1"/>
      <dgm:spPr/>
      <dgm:t>
        <a:bodyPr/>
        <a:lstStyle/>
        <a:p>
          <a:pPr algn="ctr"/>
          <a:r>
            <a:rPr lang="en-GB" sz="2000"/>
            <a:t>Grading tests – used to make prediction of attainment</a:t>
          </a:r>
          <a:endParaRPr lang="en-US" sz="2000" dirty="0"/>
        </a:p>
      </dgm:t>
    </dgm:pt>
    <dgm:pt modelId="{855A0F0C-54B2-43EB-8513-DE879293ED33}" type="parTrans" cxnId="{C9350D67-373F-4B76-9D7E-6D38344739EA}">
      <dgm:prSet/>
      <dgm:spPr/>
      <dgm:t>
        <a:bodyPr/>
        <a:lstStyle/>
        <a:p>
          <a:pPr algn="ctr"/>
          <a:endParaRPr lang="en-US" sz="3200"/>
        </a:p>
      </dgm:t>
    </dgm:pt>
    <dgm:pt modelId="{378F7CA6-E6EF-4EA6-BF04-AB84219AE2A3}" type="sibTrans" cxnId="{C9350D67-373F-4B76-9D7E-6D38344739EA}">
      <dgm:prSet custT="1"/>
      <dgm:spPr/>
      <dgm:t>
        <a:bodyPr/>
        <a:lstStyle/>
        <a:p>
          <a:pPr algn="ctr"/>
          <a:endParaRPr lang="en-US" sz="900"/>
        </a:p>
      </dgm:t>
    </dgm:pt>
    <dgm:pt modelId="{756853BD-FF5A-4D03-A1D3-7D5CC3FD1C3D}">
      <dgm:prSet custT="1"/>
      <dgm:spPr/>
      <dgm:t>
        <a:bodyPr/>
        <a:lstStyle/>
        <a:p>
          <a:pPr algn="ctr"/>
          <a:r>
            <a:rPr lang="en-GB" sz="2000" b="0"/>
            <a:t>Test in October </a:t>
          </a:r>
          <a:r>
            <a:rPr lang="en-GB" sz="2000"/>
            <a:t>before holiday</a:t>
          </a:r>
          <a:endParaRPr lang="en-US" sz="2000" dirty="0"/>
        </a:p>
      </dgm:t>
    </dgm:pt>
    <dgm:pt modelId="{9FD5D3FE-A08C-4DB0-8084-C3A26732AB0B}" type="parTrans" cxnId="{9F01FE46-6CF6-4AEC-80D3-D160F8CE44FE}">
      <dgm:prSet/>
      <dgm:spPr/>
      <dgm:t>
        <a:bodyPr/>
        <a:lstStyle/>
        <a:p>
          <a:pPr algn="ctr"/>
          <a:endParaRPr lang="en-US" sz="3200"/>
        </a:p>
      </dgm:t>
    </dgm:pt>
    <dgm:pt modelId="{07B3C71C-ABB7-4298-8079-92DBBFF98F52}" type="sibTrans" cxnId="{9F01FE46-6CF6-4AEC-80D3-D160F8CE44FE}">
      <dgm:prSet custT="1"/>
      <dgm:spPr/>
      <dgm:t>
        <a:bodyPr/>
        <a:lstStyle/>
        <a:p>
          <a:pPr algn="ctr"/>
          <a:endParaRPr lang="en-US" sz="900"/>
        </a:p>
      </dgm:t>
    </dgm:pt>
    <dgm:pt modelId="{25A7206D-26DB-4E69-BDB1-91350ADB64B1}">
      <dgm:prSet custT="1"/>
      <dgm:spPr/>
      <dgm:t>
        <a:bodyPr/>
        <a:lstStyle/>
        <a:p>
          <a:pPr algn="ctr">
            <a:buNone/>
          </a:pPr>
          <a:r>
            <a:rPr lang="en-GB" sz="2000" b="1" dirty="0"/>
            <a:t>2 prelims:</a:t>
          </a:r>
          <a:endParaRPr lang="en-US" sz="2000" dirty="0"/>
        </a:p>
      </dgm:t>
    </dgm:pt>
    <dgm:pt modelId="{628EA9AF-3B1E-476F-8DF5-FAC9BE08E3BC}" type="parTrans" cxnId="{D2635E03-9737-44F8-B887-2E0655B30A91}">
      <dgm:prSet/>
      <dgm:spPr/>
      <dgm:t>
        <a:bodyPr/>
        <a:lstStyle/>
        <a:p>
          <a:pPr algn="ctr"/>
          <a:endParaRPr lang="en-US" sz="3200"/>
        </a:p>
      </dgm:t>
    </dgm:pt>
    <dgm:pt modelId="{84922B2C-AF94-4AA7-931A-4A2AA2681EBA}" type="sibTrans" cxnId="{D2635E03-9737-44F8-B887-2E0655B30A91}">
      <dgm:prSet custT="1"/>
      <dgm:spPr/>
      <dgm:t>
        <a:bodyPr/>
        <a:lstStyle/>
        <a:p>
          <a:pPr algn="ctr"/>
          <a:endParaRPr lang="en-US" sz="900"/>
        </a:p>
      </dgm:t>
    </dgm:pt>
    <dgm:pt modelId="{5B8F76C7-BC59-41C4-BDC4-9F0CF87CB220}">
      <dgm:prSet custT="1"/>
      <dgm:spPr/>
      <dgm:t>
        <a:bodyPr/>
        <a:lstStyle/>
        <a:p>
          <a:pPr algn="ctr">
            <a:buNone/>
          </a:pPr>
          <a:r>
            <a:rPr lang="en-GB" sz="1200" b="1"/>
            <a:t>January:</a:t>
          </a:r>
          <a:endParaRPr lang="en-US" sz="1200" dirty="0"/>
        </a:p>
      </dgm:t>
    </dgm:pt>
    <dgm:pt modelId="{DD5294AB-3D31-4868-882A-E68DB146F8AA}" type="parTrans" cxnId="{F472BF67-CE48-4816-A63E-6F842FA82CF1}">
      <dgm:prSet/>
      <dgm:spPr/>
      <dgm:t>
        <a:bodyPr/>
        <a:lstStyle/>
        <a:p>
          <a:pPr algn="ctr"/>
          <a:endParaRPr lang="en-US" sz="3200"/>
        </a:p>
      </dgm:t>
    </dgm:pt>
    <dgm:pt modelId="{DDB59460-11A5-49BC-8744-CE8D34795B22}" type="sibTrans" cxnId="{F472BF67-CE48-4816-A63E-6F842FA82CF1}">
      <dgm:prSet/>
      <dgm:spPr/>
      <dgm:t>
        <a:bodyPr/>
        <a:lstStyle/>
        <a:p>
          <a:pPr algn="ctr"/>
          <a:endParaRPr lang="en-US" sz="3200"/>
        </a:p>
      </dgm:t>
    </dgm:pt>
    <dgm:pt modelId="{62F0D6E4-AE17-45CB-B77E-31AB87173847}">
      <dgm:prSet custT="1"/>
      <dgm:spPr/>
      <dgm:t>
        <a:bodyPr/>
        <a:lstStyle/>
        <a:p>
          <a:pPr algn="ctr">
            <a:buNone/>
          </a:pPr>
          <a:r>
            <a:rPr lang="en-GB" sz="1200" b="1"/>
            <a:t>March/April</a:t>
          </a:r>
          <a:endParaRPr lang="en-US" sz="1200" dirty="0"/>
        </a:p>
      </dgm:t>
    </dgm:pt>
    <dgm:pt modelId="{86C796BC-80BB-474B-B735-4D430D124DFA}" type="parTrans" cxnId="{CD325B9C-F7E4-426B-AF28-0A1098B2CC99}">
      <dgm:prSet/>
      <dgm:spPr/>
      <dgm:t>
        <a:bodyPr/>
        <a:lstStyle/>
        <a:p>
          <a:pPr algn="ctr"/>
          <a:endParaRPr lang="en-US" sz="3200"/>
        </a:p>
      </dgm:t>
    </dgm:pt>
    <dgm:pt modelId="{EB01545A-2DA4-4931-B1F5-FBF1249CB587}" type="sibTrans" cxnId="{CD325B9C-F7E4-426B-AF28-0A1098B2CC99}">
      <dgm:prSet/>
      <dgm:spPr/>
      <dgm:t>
        <a:bodyPr/>
        <a:lstStyle/>
        <a:p>
          <a:pPr algn="ctr"/>
          <a:endParaRPr lang="en-US" sz="3200"/>
        </a:p>
      </dgm:t>
    </dgm:pt>
    <dgm:pt modelId="{8CD84FE8-D581-43EC-AE0E-BD50D96C524A}">
      <dgm:prSet custT="1"/>
      <dgm:spPr/>
      <dgm:t>
        <a:bodyPr/>
        <a:lstStyle/>
        <a:p>
          <a:pPr algn="ctr" rtl="0"/>
          <a:r>
            <a:rPr lang="en-GB" sz="2000" b="1" dirty="0"/>
            <a:t>Final exam </a:t>
          </a:r>
          <a:r>
            <a:rPr lang="en-GB" sz="2000" dirty="0"/>
            <a:t>Thursday 4</a:t>
          </a:r>
          <a:r>
            <a:rPr lang="en-GB" sz="2000" baseline="30000" dirty="0"/>
            <a:t>th</a:t>
          </a:r>
          <a:r>
            <a:rPr lang="en-GB" sz="2000" dirty="0"/>
            <a:t> </a:t>
          </a:r>
          <a:r>
            <a:rPr lang="en-GB" sz="2000" dirty="0">
              <a:latin typeface="Calibri Light" panose="020F0302020204030204"/>
            </a:rPr>
            <a:t>May</a:t>
          </a:r>
          <a:r>
            <a:rPr lang="en-GB" sz="2000" dirty="0"/>
            <a:t> 13:00 – 15:00</a:t>
          </a:r>
          <a:endParaRPr lang="en-US" sz="2000" dirty="0"/>
        </a:p>
      </dgm:t>
    </dgm:pt>
    <dgm:pt modelId="{F204000B-9BA9-493F-9E77-5A30B1602355}" type="parTrans" cxnId="{40D7AB68-9465-4D03-911B-F9FA64CA3413}">
      <dgm:prSet/>
      <dgm:spPr/>
      <dgm:t>
        <a:bodyPr/>
        <a:lstStyle/>
        <a:p>
          <a:pPr algn="ctr"/>
          <a:endParaRPr lang="en-US" sz="3200"/>
        </a:p>
      </dgm:t>
    </dgm:pt>
    <dgm:pt modelId="{5ACC3255-8F71-438C-938E-BF810033C145}" type="sibTrans" cxnId="{40D7AB68-9465-4D03-911B-F9FA64CA3413}">
      <dgm:prSet/>
      <dgm:spPr/>
      <dgm:t>
        <a:bodyPr/>
        <a:lstStyle/>
        <a:p>
          <a:pPr algn="ctr"/>
          <a:endParaRPr lang="en-US" sz="3200"/>
        </a:p>
      </dgm:t>
    </dgm:pt>
    <dgm:pt modelId="{623B80AA-ECA5-4745-9D54-92E008D6FFF4}">
      <dgm:prSet custT="1"/>
      <dgm:spPr/>
      <dgm:t>
        <a:bodyPr/>
        <a:lstStyle/>
        <a:p>
          <a:pPr algn="ctr">
            <a:buNone/>
          </a:pPr>
          <a:r>
            <a:rPr lang="en-GB" sz="1400">
              <a:solidFill>
                <a:schemeClr val="bg1"/>
              </a:solidFill>
            </a:rPr>
            <a:t>Radiation</a:t>
          </a:r>
          <a:endParaRPr lang="en-US" sz="1400" dirty="0">
            <a:solidFill>
              <a:schemeClr val="bg1"/>
            </a:solidFill>
          </a:endParaRPr>
        </a:p>
      </dgm:t>
    </dgm:pt>
    <dgm:pt modelId="{53543391-409F-46C5-A443-720960B42971}" type="parTrans" cxnId="{F2606DA6-DA8A-471B-B1B8-1DB217DE81B0}">
      <dgm:prSet/>
      <dgm:spPr/>
      <dgm:t>
        <a:bodyPr/>
        <a:lstStyle/>
        <a:p>
          <a:pPr algn="ctr"/>
          <a:endParaRPr lang="en-GB" sz="3200"/>
        </a:p>
      </dgm:t>
    </dgm:pt>
    <dgm:pt modelId="{508584FA-5E67-47E2-BDB3-979EB3C0F8A7}" type="sibTrans" cxnId="{F2606DA6-DA8A-471B-B1B8-1DB217DE81B0}">
      <dgm:prSet/>
      <dgm:spPr/>
      <dgm:t>
        <a:bodyPr/>
        <a:lstStyle/>
        <a:p>
          <a:pPr algn="ctr"/>
          <a:endParaRPr lang="en-GB" sz="3200"/>
        </a:p>
      </dgm:t>
    </dgm:pt>
    <dgm:pt modelId="{D953330E-7650-4524-A0DB-8F4B046C81CC}">
      <dgm:prSet custT="1"/>
      <dgm:spPr/>
      <dgm:t>
        <a:bodyPr/>
        <a:lstStyle/>
        <a:p>
          <a:pPr algn="ctr">
            <a:buNone/>
          </a:pPr>
          <a:r>
            <a:rPr lang="en-GB" sz="1400" dirty="0">
              <a:solidFill>
                <a:schemeClr val="bg1"/>
              </a:solidFill>
            </a:rPr>
            <a:t>Electricity</a:t>
          </a:r>
          <a:endParaRPr lang="en-US" sz="1400" dirty="0">
            <a:solidFill>
              <a:schemeClr val="bg1"/>
            </a:solidFill>
          </a:endParaRPr>
        </a:p>
      </dgm:t>
    </dgm:pt>
    <dgm:pt modelId="{8D523F33-189B-4F03-95A8-C857D50ACFF3}" type="parTrans" cxnId="{513A5A70-716A-41B0-BFA8-553BABB89DC8}">
      <dgm:prSet/>
      <dgm:spPr/>
      <dgm:t>
        <a:bodyPr/>
        <a:lstStyle/>
        <a:p>
          <a:pPr algn="ctr"/>
          <a:endParaRPr lang="en-GB" sz="3200"/>
        </a:p>
      </dgm:t>
    </dgm:pt>
    <dgm:pt modelId="{FC9ACB2D-435D-4023-B8AC-C7AB30D2202B}" type="sibTrans" cxnId="{513A5A70-716A-41B0-BFA8-553BABB89DC8}">
      <dgm:prSet/>
      <dgm:spPr/>
      <dgm:t>
        <a:bodyPr/>
        <a:lstStyle/>
        <a:p>
          <a:pPr algn="ctr"/>
          <a:endParaRPr lang="en-GB" sz="3200"/>
        </a:p>
      </dgm:t>
    </dgm:pt>
    <dgm:pt modelId="{4691CE73-6830-457E-88CC-5E30BAF2F45F}">
      <dgm:prSet custT="1"/>
      <dgm:spPr/>
      <dgm:t>
        <a:bodyPr/>
        <a:lstStyle/>
        <a:p>
          <a:pPr algn="ctr" rtl="0">
            <a:buNone/>
          </a:pPr>
          <a:r>
            <a:rPr lang="en-GB" sz="1400" dirty="0">
              <a:solidFill>
                <a:srgbClr val="92D050"/>
              </a:solidFill>
            </a:rPr>
            <a:t>Energy</a:t>
          </a:r>
          <a:r>
            <a:rPr lang="en-GB" sz="1400" dirty="0">
              <a:solidFill>
                <a:srgbClr val="92D050"/>
              </a:solidFill>
              <a:latin typeface="Calibri Light" panose="020F0302020204030204"/>
            </a:rPr>
            <a:t> &amp; Gas Laws</a:t>
          </a:r>
          <a:endParaRPr lang="en-US" sz="1400" dirty="0">
            <a:solidFill>
              <a:srgbClr val="92D050"/>
            </a:solidFill>
          </a:endParaRPr>
        </a:p>
      </dgm:t>
    </dgm:pt>
    <dgm:pt modelId="{417D2985-2145-4B35-95D7-9C03926DA304}" type="parTrans" cxnId="{6B46A62B-0526-4F41-B538-D440AB19FD6B}">
      <dgm:prSet/>
      <dgm:spPr/>
      <dgm:t>
        <a:bodyPr/>
        <a:lstStyle/>
        <a:p>
          <a:pPr algn="ctr"/>
          <a:endParaRPr lang="en-GB" sz="3200"/>
        </a:p>
      </dgm:t>
    </dgm:pt>
    <dgm:pt modelId="{290EB411-2AF4-4AC3-9E8F-17F503B78EF7}" type="sibTrans" cxnId="{6B46A62B-0526-4F41-B538-D440AB19FD6B}">
      <dgm:prSet/>
      <dgm:spPr/>
      <dgm:t>
        <a:bodyPr/>
        <a:lstStyle/>
        <a:p>
          <a:pPr algn="ctr"/>
          <a:endParaRPr lang="en-GB" sz="3200"/>
        </a:p>
      </dgm:t>
    </dgm:pt>
    <dgm:pt modelId="{8D26C1FC-E3B0-4137-97A7-73521B69D0C3}">
      <dgm:prSet custT="1"/>
      <dgm:spPr/>
      <dgm:t>
        <a:bodyPr/>
        <a:lstStyle/>
        <a:p>
          <a:pPr algn="ctr">
            <a:buNone/>
          </a:pPr>
          <a:endParaRPr lang="en-GB" sz="1400" dirty="0">
            <a:solidFill>
              <a:schemeClr val="bg1"/>
            </a:solidFill>
          </a:endParaRPr>
        </a:p>
      </dgm:t>
    </dgm:pt>
    <dgm:pt modelId="{78995539-8683-4E98-A4B1-D0BAA3FBE2D0}" type="parTrans" cxnId="{D843C093-E467-43F2-AD81-9E30B8846A3D}">
      <dgm:prSet/>
      <dgm:spPr/>
      <dgm:t>
        <a:bodyPr/>
        <a:lstStyle/>
        <a:p>
          <a:pPr algn="ctr"/>
          <a:endParaRPr lang="en-GB" sz="3200"/>
        </a:p>
      </dgm:t>
    </dgm:pt>
    <dgm:pt modelId="{C43B0316-1D91-42F9-B05A-B8F6E0FB0733}" type="sibTrans" cxnId="{D843C093-E467-43F2-AD81-9E30B8846A3D}">
      <dgm:prSet/>
      <dgm:spPr/>
      <dgm:t>
        <a:bodyPr/>
        <a:lstStyle/>
        <a:p>
          <a:pPr algn="ctr"/>
          <a:endParaRPr lang="en-GB" sz="3200"/>
        </a:p>
      </dgm:t>
    </dgm:pt>
    <dgm:pt modelId="{CEC2E298-554A-4940-8F03-F97F20BE8FC1}">
      <dgm:prSet custT="1"/>
      <dgm:spPr/>
      <dgm:t>
        <a:bodyPr/>
        <a:lstStyle/>
        <a:p>
          <a:pPr algn="ctr">
            <a:buNone/>
          </a:pPr>
          <a:r>
            <a:rPr lang="en-US" sz="1400" dirty="0">
              <a:solidFill>
                <a:srgbClr val="FF0000"/>
              </a:solidFill>
            </a:rPr>
            <a:t>Dynamics</a:t>
          </a:r>
        </a:p>
      </dgm:t>
    </dgm:pt>
    <dgm:pt modelId="{A526D3D4-D773-44B0-A105-87B86CF703A5}" type="parTrans" cxnId="{7343955B-7362-400F-AA85-639812231118}">
      <dgm:prSet/>
      <dgm:spPr/>
      <dgm:t>
        <a:bodyPr/>
        <a:lstStyle/>
        <a:p>
          <a:pPr algn="ctr"/>
          <a:endParaRPr lang="en-GB" sz="3200"/>
        </a:p>
      </dgm:t>
    </dgm:pt>
    <dgm:pt modelId="{44BE281E-6A2C-409B-A339-7403DAE7560B}" type="sibTrans" cxnId="{7343955B-7362-400F-AA85-639812231118}">
      <dgm:prSet/>
      <dgm:spPr/>
      <dgm:t>
        <a:bodyPr/>
        <a:lstStyle/>
        <a:p>
          <a:pPr algn="ctr"/>
          <a:endParaRPr lang="en-GB" sz="3200"/>
        </a:p>
      </dgm:t>
    </dgm:pt>
    <dgm:pt modelId="{EDD70DB2-243D-4CFC-816B-E98AF9AEB713}">
      <dgm:prSet custT="1"/>
      <dgm:spPr/>
      <dgm:t>
        <a:bodyPr/>
        <a:lstStyle/>
        <a:p>
          <a:pPr algn="ctr">
            <a:buNone/>
          </a:pPr>
          <a:r>
            <a:rPr lang="en-US" sz="1400">
              <a:solidFill>
                <a:schemeClr val="bg1"/>
              </a:solidFill>
            </a:rPr>
            <a:t>Space</a:t>
          </a:r>
          <a:endParaRPr lang="en-US" sz="1400" dirty="0">
            <a:solidFill>
              <a:schemeClr val="bg1"/>
            </a:solidFill>
          </a:endParaRPr>
        </a:p>
      </dgm:t>
    </dgm:pt>
    <dgm:pt modelId="{B12E9E2C-1B5A-48FF-9ADF-BB74559F9BF3}" type="parTrans" cxnId="{34A298D4-B66A-42D0-8993-101C1F30087D}">
      <dgm:prSet/>
      <dgm:spPr/>
      <dgm:t>
        <a:bodyPr/>
        <a:lstStyle/>
        <a:p>
          <a:pPr algn="ctr"/>
          <a:endParaRPr lang="en-GB" sz="3200"/>
        </a:p>
      </dgm:t>
    </dgm:pt>
    <dgm:pt modelId="{1EA964D8-2013-4D5A-BC2C-6B1B6895CF45}" type="sibTrans" cxnId="{34A298D4-B66A-42D0-8993-101C1F30087D}">
      <dgm:prSet/>
      <dgm:spPr/>
      <dgm:t>
        <a:bodyPr/>
        <a:lstStyle/>
        <a:p>
          <a:pPr algn="ctr"/>
          <a:endParaRPr lang="en-GB" sz="3200"/>
        </a:p>
      </dgm:t>
    </dgm:pt>
    <dgm:pt modelId="{88B41A2C-C009-4CA2-A974-74F703593224}">
      <dgm:prSet custT="1"/>
      <dgm:spPr/>
      <dgm:t>
        <a:bodyPr/>
        <a:lstStyle/>
        <a:p>
          <a:pPr algn="ctr">
            <a:buNone/>
          </a:pPr>
          <a:r>
            <a:rPr lang="en-US" sz="1400">
              <a:solidFill>
                <a:schemeClr val="bg1"/>
              </a:solidFill>
            </a:rPr>
            <a:t>Waves </a:t>
          </a:r>
          <a:endParaRPr lang="en-US" sz="1400" dirty="0">
            <a:solidFill>
              <a:schemeClr val="bg1"/>
            </a:solidFill>
          </a:endParaRPr>
        </a:p>
      </dgm:t>
    </dgm:pt>
    <dgm:pt modelId="{478BC95A-B034-435C-92EC-FB640944DC75}" type="parTrans" cxnId="{A3FC84E4-1679-4B96-84F0-FD3C9E0A2A3E}">
      <dgm:prSet/>
      <dgm:spPr/>
      <dgm:t>
        <a:bodyPr/>
        <a:lstStyle/>
        <a:p>
          <a:pPr algn="ctr"/>
          <a:endParaRPr lang="en-GB" sz="3200"/>
        </a:p>
      </dgm:t>
    </dgm:pt>
    <dgm:pt modelId="{44CA8766-66CB-41C9-A394-249E9710C735}" type="sibTrans" cxnId="{A3FC84E4-1679-4B96-84F0-FD3C9E0A2A3E}">
      <dgm:prSet/>
      <dgm:spPr/>
      <dgm:t>
        <a:bodyPr/>
        <a:lstStyle/>
        <a:p>
          <a:pPr algn="ctr"/>
          <a:endParaRPr lang="en-GB" sz="3200"/>
        </a:p>
      </dgm:t>
    </dgm:pt>
    <dgm:pt modelId="{F3B462BE-3EFA-4BD4-A04C-15398B59234D}">
      <dgm:prSet custT="1"/>
      <dgm:spPr/>
      <dgm:t>
        <a:bodyPr/>
        <a:lstStyle/>
        <a:p>
          <a:pPr algn="ctr"/>
          <a:endParaRPr lang="en-US" sz="1400"/>
        </a:p>
      </dgm:t>
    </dgm:pt>
    <dgm:pt modelId="{B52E21C7-EB7F-4C39-B130-55DA5371A6D1}" type="parTrans" cxnId="{C1C34B43-B109-4AD1-8E93-5EB680AEA7AB}">
      <dgm:prSet/>
      <dgm:spPr/>
      <dgm:t>
        <a:bodyPr/>
        <a:lstStyle/>
        <a:p>
          <a:pPr algn="ctr"/>
          <a:endParaRPr lang="en-GB"/>
        </a:p>
      </dgm:t>
    </dgm:pt>
    <dgm:pt modelId="{5F532FF2-B0D9-46C7-B398-95CC5BF5DE64}" type="sibTrans" cxnId="{C1C34B43-B109-4AD1-8E93-5EB680AEA7AB}">
      <dgm:prSet/>
      <dgm:spPr/>
      <dgm:t>
        <a:bodyPr/>
        <a:lstStyle/>
        <a:p>
          <a:pPr algn="ctr"/>
          <a:endParaRPr lang="en-GB"/>
        </a:p>
      </dgm:t>
    </dgm:pt>
    <dgm:pt modelId="{37279C6E-8AF2-4EAC-860C-905557BEE4E9}">
      <dgm:prSet custT="1"/>
      <dgm:spPr/>
      <dgm:t>
        <a:bodyPr/>
        <a:lstStyle/>
        <a:p>
          <a:pPr algn="ctr">
            <a:buNone/>
          </a:pPr>
          <a:r>
            <a:rPr lang="en-GB" sz="1200" dirty="0"/>
            <a:t>	½ of course</a:t>
          </a:r>
          <a:endParaRPr lang="en-US" sz="1200" dirty="0"/>
        </a:p>
      </dgm:t>
    </dgm:pt>
    <dgm:pt modelId="{120B94E9-40BF-4864-B40F-A60ECDB84AA7}" type="parTrans" cxnId="{4CD13295-27A0-454B-BDA8-7DCFA1D4C5CE}">
      <dgm:prSet/>
      <dgm:spPr/>
      <dgm:t>
        <a:bodyPr/>
        <a:lstStyle/>
        <a:p>
          <a:endParaRPr lang="en-GB"/>
        </a:p>
      </dgm:t>
    </dgm:pt>
    <dgm:pt modelId="{205D6837-BF1D-42A6-B649-A9F30F7FB1F2}" type="sibTrans" cxnId="{4CD13295-27A0-454B-BDA8-7DCFA1D4C5CE}">
      <dgm:prSet/>
      <dgm:spPr/>
      <dgm:t>
        <a:bodyPr/>
        <a:lstStyle/>
        <a:p>
          <a:endParaRPr lang="en-GB"/>
        </a:p>
      </dgm:t>
    </dgm:pt>
    <dgm:pt modelId="{7B95E0B2-C801-4562-A4A3-29F862A06152}">
      <dgm:prSet custT="1"/>
      <dgm:spPr/>
      <dgm:t>
        <a:bodyPr/>
        <a:lstStyle/>
        <a:p>
          <a:pPr algn="ctr">
            <a:buNone/>
          </a:pPr>
          <a:r>
            <a:rPr lang="en-GB" sz="1200" dirty="0"/>
            <a:t> 2 hours exam </a:t>
          </a:r>
          <a:endParaRPr lang="en-US" sz="1200" dirty="0"/>
        </a:p>
      </dgm:t>
    </dgm:pt>
    <dgm:pt modelId="{EB7BAF70-C743-4B11-938A-96A90728A62D}" type="parTrans" cxnId="{1AA59047-DFE2-4591-9706-17BABBCB1FE9}">
      <dgm:prSet/>
      <dgm:spPr/>
      <dgm:t>
        <a:bodyPr/>
        <a:lstStyle/>
        <a:p>
          <a:endParaRPr lang="en-GB"/>
        </a:p>
      </dgm:t>
    </dgm:pt>
    <dgm:pt modelId="{CE76F54C-48C0-438E-9318-AB28B82BD415}" type="sibTrans" cxnId="{1AA59047-DFE2-4591-9706-17BABBCB1FE9}">
      <dgm:prSet/>
      <dgm:spPr/>
      <dgm:t>
        <a:bodyPr/>
        <a:lstStyle/>
        <a:p>
          <a:endParaRPr lang="en-GB"/>
        </a:p>
      </dgm:t>
    </dgm:pt>
    <dgm:pt modelId="{E2D20966-4014-4005-8CF1-202726C203CC}">
      <dgm:prSet custT="1"/>
      <dgm:spPr/>
      <dgm:t>
        <a:bodyPr/>
        <a:lstStyle/>
        <a:p>
          <a:pPr algn="ctr">
            <a:buNone/>
          </a:pPr>
          <a:r>
            <a:rPr lang="en-GB" sz="1200"/>
            <a:t>full course</a:t>
          </a:r>
          <a:endParaRPr lang="en-US" sz="1200" dirty="0"/>
        </a:p>
      </dgm:t>
    </dgm:pt>
    <dgm:pt modelId="{61F9AE28-56F1-4DE7-BDAD-7B66168E7AE6}" type="parTrans" cxnId="{CD01FC45-1C03-471B-8385-8608285BD07D}">
      <dgm:prSet/>
      <dgm:spPr/>
      <dgm:t>
        <a:bodyPr/>
        <a:lstStyle/>
        <a:p>
          <a:endParaRPr lang="en-GB"/>
        </a:p>
      </dgm:t>
    </dgm:pt>
    <dgm:pt modelId="{D17DD93A-9A23-4AAB-95A7-9C27F32F47AB}" type="sibTrans" cxnId="{CD01FC45-1C03-471B-8385-8608285BD07D}">
      <dgm:prSet/>
      <dgm:spPr/>
      <dgm:t>
        <a:bodyPr/>
        <a:lstStyle/>
        <a:p>
          <a:endParaRPr lang="en-GB"/>
        </a:p>
      </dgm:t>
    </dgm:pt>
    <dgm:pt modelId="{44FE8F0B-82F4-4280-9F3D-7BCA68D19351}">
      <dgm:prSet custT="1"/>
      <dgm:spPr/>
      <dgm:t>
        <a:bodyPr/>
        <a:lstStyle/>
        <a:p>
          <a:pPr algn="ctr">
            <a:buNone/>
          </a:pPr>
          <a:r>
            <a:rPr lang="en-GB" sz="1200" dirty="0"/>
            <a:t>Two 60-minute class tests</a:t>
          </a:r>
          <a:endParaRPr lang="en-US" sz="1200" dirty="0"/>
        </a:p>
      </dgm:t>
    </dgm:pt>
    <dgm:pt modelId="{A7039481-35E2-41E7-9108-3DBACC5E5179}" type="parTrans" cxnId="{76839694-2E48-488C-ACE4-88BDDC288582}">
      <dgm:prSet/>
      <dgm:spPr/>
      <dgm:t>
        <a:bodyPr/>
        <a:lstStyle/>
        <a:p>
          <a:endParaRPr lang="en-GB"/>
        </a:p>
      </dgm:t>
    </dgm:pt>
    <dgm:pt modelId="{D43FD94C-F745-49BC-AE5D-1E45ECAC8F96}" type="sibTrans" cxnId="{76839694-2E48-488C-ACE4-88BDDC288582}">
      <dgm:prSet/>
      <dgm:spPr/>
      <dgm:t>
        <a:bodyPr/>
        <a:lstStyle/>
        <a:p>
          <a:endParaRPr lang="en-GB"/>
        </a:p>
      </dgm:t>
    </dgm:pt>
    <dgm:pt modelId="{32A02812-2BCE-4512-BBBA-6B7DE0E9FB41}">
      <dgm:prSet custT="1"/>
      <dgm:spPr/>
      <dgm:t>
        <a:bodyPr/>
        <a:lstStyle/>
        <a:p>
          <a:pPr algn="ctr">
            <a:buNone/>
          </a:pPr>
          <a:endParaRPr lang="en-US" sz="1200"/>
        </a:p>
      </dgm:t>
    </dgm:pt>
    <dgm:pt modelId="{1DA7EE03-C4C0-49AC-82CF-3D0F9F87FA7D}" type="parTrans" cxnId="{F3AA9452-C6B5-44FB-B608-8F2B5CAD5218}">
      <dgm:prSet/>
      <dgm:spPr/>
      <dgm:t>
        <a:bodyPr/>
        <a:lstStyle/>
        <a:p>
          <a:endParaRPr lang="en-GB"/>
        </a:p>
      </dgm:t>
    </dgm:pt>
    <dgm:pt modelId="{DC16D1A2-1393-44C9-BF05-291A29F3F3E9}" type="sibTrans" cxnId="{F3AA9452-C6B5-44FB-B608-8F2B5CAD5218}">
      <dgm:prSet/>
      <dgm:spPr/>
      <dgm:t>
        <a:bodyPr/>
        <a:lstStyle/>
        <a:p>
          <a:endParaRPr lang="en-GB"/>
        </a:p>
      </dgm:t>
    </dgm:pt>
    <dgm:pt modelId="{C13C93C2-2DA7-4E0F-8D0E-7C0E628F431C}">
      <dgm:prSet custT="1"/>
      <dgm:spPr/>
      <dgm:t>
        <a:bodyPr/>
        <a:lstStyle/>
        <a:p>
          <a:r>
            <a:rPr lang="en-US" sz="3300" dirty="0"/>
            <a:t>Assignment </a:t>
          </a:r>
        </a:p>
        <a:p>
          <a:r>
            <a:rPr lang="en-US" sz="1200" dirty="0"/>
            <a:t>Experimental write up</a:t>
          </a:r>
        </a:p>
        <a:p>
          <a:r>
            <a:rPr lang="en-US" sz="1200" dirty="0"/>
            <a:t>Worth 20% of final Grade</a:t>
          </a:r>
        </a:p>
      </dgm:t>
    </dgm:pt>
    <dgm:pt modelId="{A807CD96-7087-40A1-9631-C60A28B84D9B}" type="parTrans" cxnId="{8743E561-02E0-43E0-88A2-73919F173746}">
      <dgm:prSet/>
      <dgm:spPr/>
      <dgm:t>
        <a:bodyPr/>
        <a:lstStyle/>
        <a:p>
          <a:endParaRPr lang="en-US"/>
        </a:p>
      </dgm:t>
    </dgm:pt>
    <dgm:pt modelId="{971924D8-77FB-430C-8D32-8225F6D0DCB8}" type="sibTrans" cxnId="{8743E561-02E0-43E0-88A2-73919F173746}">
      <dgm:prSet/>
      <dgm:spPr/>
      <dgm:t>
        <a:bodyPr/>
        <a:lstStyle/>
        <a:p>
          <a:endParaRPr lang="en-US"/>
        </a:p>
      </dgm:t>
    </dgm:pt>
    <dgm:pt modelId="{5A3F6C6F-9656-40F1-A607-D4540B5F256A}" type="pres">
      <dgm:prSet presAssocID="{B9017C3D-C16A-4242-B423-F427DF5C3A0C}" presName="Name0" presStyleCnt="0">
        <dgm:presLayoutVars>
          <dgm:dir/>
          <dgm:resizeHandles val="exact"/>
        </dgm:presLayoutVars>
      </dgm:prSet>
      <dgm:spPr/>
    </dgm:pt>
    <dgm:pt modelId="{402EB1C4-7266-4D9A-8828-4D1E8453890C}" type="pres">
      <dgm:prSet presAssocID="{55D18A00-993C-472D-BDD8-2BFEEF1F6BFE}" presName="node" presStyleLbl="node1" presStyleIdx="0" presStyleCnt="6" custScaleY="168470">
        <dgm:presLayoutVars>
          <dgm:bulletEnabled val="1"/>
        </dgm:presLayoutVars>
      </dgm:prSet>
      <dgm:spPr/>
    </dgm:pt>
    <dgm:pt modelId="{F2E24DE8-2AE5-4CA0-A5AE-CA1AF879979E}" type="pres">
      <dgm:prSet presAssocID="{B212F3AB-C176-4928-97E2-812BCB9B13C9}" presName="sibTrans" presStyleLbl="sibTrans1D1" presStyleIdx="0" presStyleCnt="5"/>
      <dgm:spPr/>
    </dgm:pt>
    <dgm:pt modelId="{306E968C-B528-45E0-9A9E-6156FD9D6201}" type="pres">
      <dgm:prSet presAssocID="{B212F3AB-C176-4928-97E2-812BCB9B13C9}" presName="connectorText" presStyleLbl="sibTrans1D1" presStyleIdx="0" presStyleCnt="5"/>
      <dgm:spPr/>
    </dgm:pt>
    <dgm:pt modelId="{6292EABF-CD04-4E41-A85B-7E8123585923}" type="pres">
      <dgm:prSet presAssocID="{9E540253-5D90-441A-B3DF-FC24757703A5}" presName="node" presStyleLbl="node1" presStyleIdx="1" presStyleCnt="6">
        <dgm:presLayoutVars>
          <dgm:bulletEnabled val="1"/>
        </dgm:presLayoutVars>
      </dgm:prSet>
      <dgm:spPr/>
    </dgm:pt>
    <dgm:pt modelId="{90835AE1-15C2-4173-B5D6-1EEC999FDADB}" type="pres">
      <dgm:prSet presAssocID="{378F7CA6-E6EF-4EA6-BF04-AB84219AE2A3}" presName="sibTrans" presStyleLbl="sibTrans1D1" presStyleIdx="1" presStyleCnt="5"/>
      <dgm:spPr/>
    </dgm:pt>
    <dgm:pt modelId="{CB736153-7333-4AD0-995B-E02DF281ACD5}" type="pres">
      <dgm:prSet presAssocID="{378F7CA6-E6EF-4EA6-BF04-AB84219AE2A3}" presName="connectorText" presStyleLbl="sibTrans1D1" presStyleIdx="1" presStyleCnt="5"/>
      <dgm:spPr/>
    </dgm:pt>
    <dgm:pt modelId="{F1A60168-0F3B-464B-A0F1-5ADED28182A0}" type="pres">
      <dgm:prSet presAssocID="{756853BD-FF5A-4D03-A1D3-7D5CC3FD1C3D}" presName="node" presStyleLbl="node1" presStyleIdx="2" presStyleCnt="6" custScaleY="139477">
        <dgm:presLayoutVars>
          <dgm:bulletEnabled val="1"/>
        </dgm:presLayoutVars>
      </dgm:prSet>
      <dgm:spPr/>
    </dgm:pt>
    <dgm:pt modelId="{2C121041-BD0A-420F-B095-DEB9068A1E7A}" type="pres">
      <dgm:prSet presAssocID="{07B3C71C-ABB7-4298-8079-92DBBFF98F52}" presName="sibTrans" presStyleLbl="sibTrans1D1" presStyleIdx="2" presStyleCnt="5"/>
      <dgm:spPr/>
    </dgm:pt>
    <dgm:pt modelId="{CA98CA3A-26C5-490A-BB6F-6CEFB75213AD}" type="pres">
      <dgm:prSet presAssocID="{07B3C71C-ABB7-4298-8079-92DBBFF98F52}" presName="connectorText" presStyleLbl="sibTrans1D1" presStyleIdx="2" presStyleCnt="5"/>
      <dgm:spPr/>
    </dgm:pt>
    <dgm:pt modelId="{F08B66E7-7C97-42CB-965B-AD7440DFF645}" type="pres">
      <dgm:prSet presAssocID="{25A7206D-26DB-4E69-BDB1-91350ADB64B1}" presName="node" presStyleLbl="node1" presStyleIdx="3" presStyleCnt="6" custScaleY="141734">
        <dgm:presLayoutVars>
          <dgm:bulletEnabled val="1"/>
        </dgm:presLayoutVars>
      </dgm:prSet>
      <dgm:spPr/>
    </dgm:pt>
    <dgm:pt modelId="{E75D6EC4-84AA-42FA-AA9E-09469F46F4A1}" type="pres">
      <dgm:prSet presAssocID="{84922B2C-AF94-4AA7-931A-4A2AA2681EBA}" presName="sibTrans" presStyleLbl="sibTrans1D1" presStyleIdx="3" presStyleCnt="5"/>
      <dgm:spPr/>
    </dgm:pt>
    <dgm:pt modelId="{90A8B5C8-91EE-4930-869B-226C357C37E4}" type="pres">
      <dgm:prSet presAssocID="{84922B2C-AF94-4AA7-931A-4A2AA2681EBA}" presName="connectorText" presStyleLbl="sibTrans1D1" presStyleIdx="3" presStyleCnt="5"/>
      <dgm:spPr/>
    </dgm:pt>
    <dgm:pt modelId="{71659A2C-A392-481C-9E5F-A7318BB350B4}" type="pres">
      <dgm:prSet presAssocID="{C13C93C2-2DA7-4E0F-8D0E-7C0E628F431C}" presName="node" presStyleLbl="node1" presStyleIdx="4" presStyleCnt="6">
        <dgm:presLayoutVars>
          <dgm:bulletEnabled val="1"/>
        </dgm:presLayoutVars>
      </dgm:prSet>
      <dgm:spPr/>
    </dgm:pt>
    <dgm:pt modelId="{6C09D01D-03CC-4593-800E-588EEC3F8409}" type="pres">
      <dgm:prSet presAssocID="{971924D8-77FB-430C-8D32-8225F6D0DCB8}" presName="sibTrans" presStyleLbl="sibTrans1D1" presStyleIdx="4" presStyleCnt="5"/>
      <dgm:spPr/>
    </dgm:pt>
    <dgm:pt modelId="{4F500BA7-F3F8-41C1-AC0C-C88006DD8C3F}" type="pres">
      <dgm:prSet presAssocID="{971924D8-77FB-430C-8D32-8225F6D0DCB8}" presName="connectorText" presStyleLbl="sibTrans1D1" presStyleIdx="4" presStyleCnt="5"/>
      <dgm:spPr/>
    </dgm:pt>
    <dgm:pt modelId="{79399939-D1D7-4ED7-A813-C9D463191E65}" type="pres">
      <dgm:prSet presAssocID="{8CD84FE8-D581-43EC-AE0E-BD50D96C524A}" presName="node" presStyleLbl="node1" presStyleIdx="5" presStyleCnt="6" custLinFactNeighborX="72160" custLinFactNeighborY="876">
        <dgm:presLayoutVars>
          <dgm:bulletEnabled val="1"/>
        </dgm:presLayoutVars>
      </dgm:prSet>
      <dgm:spPr/>
    </dgm:pt>
  </dgm:ptLst>
  <dgm:cxnLst>
    <dgm:cxn modelId="{D2635E03-9737-44F8-B887-2E0655B30A91}" srcId="{B9017C3D-C16A-4242-B423-F427DF5C3A0C}" destId="{25A7206D-26DB-4E69-BDB1-91350ADB64B1}" srcOrd="3" destOrd="0" parTransId="{628EA9AF-3B1E-476F-8DF5-FAC9BE08E3BC}" sibTransId="{84922B2C-AF94-4AA7-931A-4A2AA2681EBA}"/>
    <dgm:cxn modelId="{A6B23006-8327-4EA3-805A-9C5353492A8A}" type="presOf" srcId="{9E540253-5D90-441A-B3DF-FC24757703A5}" destId="{6292EABF-CD04-4E41-A85B-7E8123585923}" srcOrd="0" destOrd="0" presId="urn:microsoft.com/office/officeart/2016/7/layout/RepeatingBendingProcessNew"/>
    <dgm:cxn modelId="{1E6FA508-650C-4AED-B337-8B061E1046D7}" type="presOf" srcId="{88B41A2C-C009-4CA2-A974-74F703593224}" destId="{402EB1C4-7266-4D9A-8828-4D1E8453890C}" srcOrd="0" destOrd="3" presId="urn:microsoft.com/office/officeart/2016/7/layout/RepeatingBendingProcessNew"/>
    <dgm:cxn modelId="{79764A0F-812A-4EBD-8F8C-FECB3BC0896C}" type="presOf" srcId="{8CD84FE8-D581-43EC-AE0E-BD50D96C524A}" destId="{79399939-D1D7-4ED7-A813-C9D463191E65}" srcOrd="0" destOrd="0" presId="urn:microsoft.com/office/officeart/2016/7/layout/RepeatingBendingProcessNew"/>
    <dgm:cxn modelId="{71076028-5A82-44F2-87A1-2BAB6920FD53}" type="presOf" srcId="{B9017C3D-C16A-4242-B423-F427DF5C3A0C}" destId="{5A3F6C6F-9656-40F1-A607-D4540B5F256A}" srcOrd="0" destOrd="0" presId="urn:microsoft.com/office/officeart/2016/7/layout/RepeatingBendingProcessNew"/>
    <dgm:cxn modelId="{9407B029-6E71-4D10-8245-6EC9A19C1F07}" type="presOf" srcId="{8D26C1FC-E3B0-4137-97A7-73521B69D0C3}" destId="{402EB1C4-7266-4D9A-8828-4D1E8453890C}" srcOrd="0" destOrd="7" presId="urn:microsoft.com/office/officeart/2016/7/layout/RepeatingBendingProcessNew"/>
    <dgm:cxn modelId="{6B46A62B-0526-4F41-B538-D440AB19FD6B}" srcId="{55D18A00-993C-472D-BDD8-2BFEEF1F6BFE}" destId="{4691CE73-6830-457E-88CC-5E30BAF2F45F}" srcOrd="5" destOrd="0" parTransId="{417D2985-2145-4B35-95D7-9C03926DA304}" sibTransId="{290EB411-2AF4-4AC3-9E8F-17F503B78EF7}"/>
    <dgm:cxn modelId="{D2D14D2D-B03E-43D8-9D37-49BE35952570}" type="presOf" srcId="{AA7D2C87-E99E-4F83-AECA-CF88650140AF}" destId="{402EB1C4-7266-4D9A-8828-4D1E8453890C}" srcOrd="0" destOrd="8" presId="urn:microsoft.com/office/officeart/2016/7/layout/RepeatingBendingProcessNew"/>
    <dgm:cxn modelId="{C6C3A431-E2D2-41BE-BB7D-0193BE8FB1DB}" type="presOf" srcId="{F3B462BE-3EFA-4BD4-A04C-15398B59234D}" destId="{402EB1C4-7266-4D9A-8828-4D1E8453890C}" srcOrd="0" destOrd="9" presId="urn:microsoft.com/office/officeart/2016/7/layout/RepeatingBendingProcessNew"/>
    <dgm:cxn modelId="{7E759D3E-EBF1-418C-B96B-67F750B8FC0D}" type="presOf" srcId="{55D18A00-993C-472D-BDD8-2BFEEF1F6BFE}" destId="{402EB1C4-7266-4D9A-8828-4D1E8453890C}" srcOrd="0" destOrd="0" presId="urn:microsoft.com/office/officeart/2016/7/layout/RepeatingBendingProcessNew"/>
    <dgm:cxn modelId="{7343955B-7362-400F-AA85-639812231118}" srcId="{55D18A00-993C-472D-BDD8-2BFEEF1F6BFE}" destId="{CEC2E298-554A-4940-8F03-F97F20BE8FC1}" srcOrd="0" destOrd="0" parTransId="{A526D3D4-D773-44B0-A105-87B86CF703A5}" sibTransId="{44BE281E-6A2C-409B-A339-7403DAE7560B}"/>
    <dgm:cxn modelId="{6B847F60-B329-4DFD-961C-962E2D53EB5D}" type="presOf" srcId="{44FE8F0B-82F4-4280-9F3D-7BCA68D19351}" destId="{F08B66E7-7C97-42CB-965B-AD7440DFF645}" srcOrd="0" destOrd="7" presId="urn:microsoft.com/office/officeart/2016/7/layout/RepeatingBendingProcessNew"/>
    <dgm:cxn modelId="{8743E561-02E0-43E0-88A2-73919F173746}" srcId="{B9017C3D-C16A-4242-B423-F427DF5C3A0C}" destId="{C13C93C2-2DA7-4E0F-8D0E-7C0E628F431C}" srcOrd="4" destOrd="0" parTransId="{A807CD96-7087-40A1-9631-C60A28B84D9B}" sibTransId="{971924D8-77FB-430C-8D32-8225F6D0DCB8}"/>
    <dgm:cxn modelId="{C1C34B43-B109-4AD1-8E93-5EB680AEA7AB}" srcId="{55D18A00-993C-472D-BDD8-2BFEEF1F6BFE}" destId="{F3B462BE-3EFA-4BD4-A04C-15398B59234D}" srcOrd="8" destOrd="0" parTransId="{B52E21C7-EB7F-4C39-B130-55DA5371A6D1}" sibTransId="{5F532FF2-B0D9-46C7-B398-95CC5BF5DE64}"/>
    <dgm:cxn modelId="{CD01FC45-1C03-471B-8385-8608285BD07D}" srcId="{25A7206D-26DB-4E69-BDB1-91350ADB64B1}" destId="{E2D20966-4014-4005-8CF1-202726C203CC}" srcOrd="2" destOrd="0" parTransId="{61F9AE28-56F1-4DE7-BDAD-7B66168E7AE6}" sibTransId="{D17DD93A-9A23-4AAB-95A7-9C27F32F47AB}"/>
    <dgm:cxn modelId="{9F01FE46-6CF6-4AEC-80D3-D160F8CE44FE}" srcId="{B9017C3D-C16A-4242-B423-F427DF5C3A0C}" destId="{756853BD-FF5A-4D03-A1D3-7D5CC3FD1C3D}" srcOrd="2" destOrd="0" parTransId="{9FD5D3FE-A08C-4DB0-8084-C3A26732AB0B}" sibTransId="{07B3C71C-ABB7-4298-8079-92DBBFF98F52}"/>
    <dgm:cxn modelId="{C9350D67-373F-4B76-9D7E-6D38344739EA}" srcId="{B9017C3D-C16A-4242-B423-F427DF5C3A0C}" destId="{9E540253-5D90-441A-B3DF-FC24757703A5}" srcOrd="1" destOrd="0" parTransId="{855A0F0C-54B2-43EB-8513-DE879293ED33}" sibTransId="{378F7CA6-E6EF-4EA6-BF04-AB84219AE2A3}"/>
    <dgm:cxn modelId="{72903067-7F23-4321-A6BC-ED16255338E3}" type="presOf" srcId="{84922B2C-AF94-4AA7-931A-4A2AA2681EBA}" destId="{E75D6EC4-84AA-42FA-AA9E-09469F46F4A1}" srcOrd="0" destOrd="0" presId="urn:microsoft.com/office/officeart/2016/7/layout/RepeatingBendingProcessNew"/>
    <dgm:cxn modelId="{ADE38F67-6061-45CC-82B4-C2E2AD055F36}" type="presOf" srcId="{B212F3AB-C176-4928-97E2-812BCB9B13C9}" destId="{306E968C-B528-45E0-9A9E-6156FD9D6201}" srcOrd="1" destOrd="0" presId="urn:microsoft.com/office/officeart/2016/7/layout/RepeatingBendingProcessNew"/>
    <dgm:cxn modelId="{1AA59047-DFE2-4591-9706-17BABBCB1FE9}" srcId="{5B8F76C7-BC59-41C4-BDC4-9F0CF87CB220}" destId="{7B95E0B2-C801-4562-A4A3-29F862A06152}" srcOrd="1" destOrd="0" parTransId="{EB7BAF70-C743-4B11-938A-96A90728A62D}" sibTransId="{CE76F54C-48C0-438E-9318-AB28B82BD415}"/>
    <dgm:cxn modelId="{F472BF67-CE48-4816-A63E-6F842FA82CF1}" srcId="{25A7206D-26DB-4E69-BDB1-91350ADB64B1}" destId="{5B8F76C7-BC59-41C4-BDC4-9F0CF87CB220}" srcOrd="0" destOrd="0" parTransId="{DD5294AB-3D31-4868-882A-E68DB146F8AA}" sibTransId="{DDB59460-11A5-49BC-8744-CE8D34795B22}"/>
    <dgm:cxn modelId="{40D7AB68-9465-4D03-911B-F9FA64CA3413}" srcId="{B9017C3D-C16A-4242-B423-F427DF5C3A0C}" destId="{8CD84FE8-D581-43EC-AE0E-BD50D96C524A}" srcOrd="5" destOrd="0" parTransId="{F204000B-9BA9-493F-9E77-5A30B1602355}" sibTransId="{5ACC3255-8F71-438C-938E-BF810033C145}"/>
    <dgm:cxn modelId="{CDE62B49-98C5-4901-B5DB-D035ACA5FB30}" type="presOf" srcId="{7B95E0B2-C801-4562-A4A3-29F862A06152}" destId="{F08B66E7-7C97-42CB-965B-AD7440DFF645}" srcOrd="0" destOrd="3" presId="urn:microsoft.com/office/officeart/2016/7/layout/RepeatingBendingProcessNew"/>
    <dgm:cxn modelId="{835FD96F-EFF6-4752-A173-DA7DB79DDF52}" type="presOf" srcId="{378F7CA6-E6EF-4EA6-BF04-AB84219AE2A3}" destId="{90835AE1-15C2-4173-B5D6-1EEC999FDADB}" srcOrd="0" destOrd="0" presId="urn:microsoft.com/office/officeart/2016/7/layout/RepeatingBendingProcessNew"/>
    <dgm:cxn modelId="{513A5A70-716A-41B0-BFA8-553BABB89DC8}" srcId="{55D18A00-993C-472D-BDD8-2BFEEF1F6BFE}" destId="{D953330E-7650-4524-A0DB-8F4B046C81CC}" srcOrd="4" destOrd="0" parTransId="{8D523F33-189B-4F03-95A8-C857D50ACFF3}" sibTransId="{FC9ACB2D-435D-4023-B8AC-C7AB30D2202B}"/>
    <dgm:cxn modelId="{A9351F52-C779-438F-9006-7B4DF9562F46}" type="presOf" srcId="{B212F3AB-C176-4928-97E2-812BCB9B13C9}" destId="{F2E24DE8-2AE5-4CA0-A5AE-CA1AF879979E}" srcOrd="0" destOrd="0" presId="urn:microsoft.com/office/officeart/2016/7/layout/RepeatingBendingProcessNew"/>
    <dgm:cxn modelId="{F3AA9452-C6B5-44FB-B608-8F2B5CAD5218}" srcId="{5B8F76C7-BC59-41C4-BDC4-9F0CF87CB220}" destId="{32A02812-2BCE-4512-BBBA-6B7DE0E9FB41}" srcOrd="2" destOrd="0" parTransId="{1DA7EE03-C4C0-49AC-82CF-3D0F9F87FA7D}" sibTransId="{DC16D1A2-1393-44C9-BF05-291A29F3F3E9}"/>
    <dgm:cxn modelId="{2BA91576-D780-48B8-8E30-A44A81F54267}" type="presOf" srcId="{C13C93C2-2DA7-4E0F-8D0E-7C0E628F431C}" destId="{71659A2C-A392-481C-9E5F-A7318BB350B4}" srcOrd="0" destOrd="0" presId="urn:microsoft.com/office/officeart/2016/7/layout/RepeatingBendingProcessNew"/>
    <dgm:cxn modelId="{9C733C59-4A47-47D8-8FB2-93C582D71E04}" srcId="{55D18A00-993C-472D-BDD8-2BFEEF1F6BFE}" destId="{AA7D2C87-E99E-4F83-AECA-CF88650140AF}" srcOrd="7" destOrd="0" parTransId="{2792E99B-1318-45DA-844E-CFD44A5DC4D7}" sibTransId="{C35021E1-8F72-49D1-9CC6-D3A678CC2920}"/>
    <dgm:cxn modelId="{E3441A82-68B1-4701-94CD-B36E6BDF8791}" type="presOf" srcId="{4691CE73-6830-457E-88CC-5E30BAF2F45F}" destId="{402EB1C4-7266-4D9A-8828-4D1E8453890C}" srcOrd="0" destOrd="6" presId="urn:microsoft.com/office/officeart/2016/7/layout/RepeatingBendingProcessNew"/>
    <dgm:cxn modelId="{F8978A87-957C-46BB-8AA8-7B0C234A04C5}" type="presOf" srcId="{D953330E-7650-4524-A0DB-8F4B046C81CC}" destId="{402EB1C4-7266-4D9A-8828-4D1E8453890C}" srcOrd="0" destOrd="5" presId="urn:microsoft.com/office/officeart/2016/7/layout/RepeatingBendingProcessNew"/>
    <dgm:cxn modelId="{4E07718D-66E0-468D-8A95-DB3AD5B8D15F}" type="presOf" srcId="{756853BD-FF5A-4D03-A1D3-7D5CC3FD1C3D}" destId="{F1A60168-0F3B-464B-A0F1-5ADED28182A0}" srcOrd="0" destOrd="0" presId="urn:microsoft.com/office/officeart/2016/7/layout/RepeatingBendingProcessNew"/>
    <dgm:cxn modelId="{D843C093-E467-43F2-AD81-9E30B8846A3D}" srcId="{55D18A00-993C-472D-BDD8-2BFEEF1F6BFE}" destId="{8D26C1FC-E3B0-4137-97A7-73521B69D0C3}" srcOrd="6" destOrd="0" parTransId="{78995539-8683-4E98-A4B1-D0BAA3FBE2D0}" sibTransId="{C43B0316-1D91-42F9-B05A-B8F6E0FB0733}"/>
    <dgm:cxn modelId="{08926494-E02C-4F1F-B52A-1D69D11F9F9D}" type="presOf" srcId="{62F0D6E4-AE17-45CB-B77E-31AB87173847}" destId="{F08B66E7-7C97-42CB-965B-AD7440DFF645}" srcOrd="0" destOrd="5" presId="urn:microsoft.com/office/officeart/2016/7/layout/RepeatingBendingProcessNew"/>
    <dgm:cxn modelId="{76839694-2E48-488C-ACE4-88BDDC288582}" srcId="{25A7206D-26DB-4E69-BDB1-91350ADB64B1}" destId="{44FE8F0B-82F4-4280-9F3D-7BCA68D19351}" srcOrd="3" destOrd="0" parTransId="{A7039481-35E2-41E7-9108-3DBACC5E5179}" sibTransId="{D43FD94C-F745-49BC-AE5D-1E45ECAC8F96}"/>
    <dgm:cxn modelId="{4CD13295-27A0-454B-BDA8-7DCFA1D4C5CE}" srcId="{5B8F76C7-BC59-41C4-BDC4-9F0CF87CB220}" destId="{37279C6E-8AF2-4EAC-860C-905557BEE4E9}" srcOrd="0" destOrd="0" parTransId="{120B94E9-40BF-4864-B40F-A60ECDB84AA7}" sibTransId="{205D6837-BF1D-42A6-B649-A9F30F7FB1F2}"/>
    <dgm:cxn modelId="{B7A08995-97D6-434C-9E4C-C9146CCB80BF}" type="presOf" srcId="{378F7CA6-E6EF-4EA6-BF04-AB84219AE2A3}" destId="{CB736153-7333-4AD0-995B-E02DF281ACD5}" srcOrd="1" destOrd="0" presId="urn:microsoft.com/office/officeart/2016/7/layout/RepeatingBendingProcessNew"/>
    <dgm:cxn modelId="{05656C96-01FA-4FE6-A336-B121F1A6AD30}" srcId="{B9017C3D-C16A-4242-B423-F427DF5C3A0C}" destId="{55D18A00-993C-472D-BDD8-2BFEEF1F6BFE}" srcOrd="0" destOrd="0" parTransId="{B4B245C4-532B-490B-8E70-E03923A3B2D5}" sibTransId="{B212F3AB-C176-4928-97E2-812BCB9B13C9}"/>
    <dgm:cxn modelId="{EA481999-1447-4BE9-AD9B-4DC2271D3C31}" type="presOf" srcId="{CEC2E298-554A-4940-8F03-F97F20BE8FC1}" destId="{402EB1C4-7266-4D9A-8828-4D1E8453890C}" srcOrd="0" destOrd="1" presId="urn:microsoft.com/office/officeart/2016/7/layout/RepeatingBendingProcessNew"/>
    <dgm:cxn modelId="{992CA799-DC02-42EC-ABAE-18835DAC2A98}" type="presOf" srcId="{E2D20966-4014-4005-8CF1-202726C203CC}" destId="{F08B66E7-7C97-42CB-965B-AD7440DFF645}" srcOrd="0" destOrd="6" presId="urn:microsoft.com/office/officeart/2016/7/layout/RepeatingBendingProcessNew"/>
    <dgm:cxn modelId="{CD325B9C-F7E4-426B-AF28-0A1098B2CC99}" srcId="{25A7206D-26DB-4E69-BDB1-91350ADB64B1}" destId="{62F0D6E4-AE17-45CB-B77E-31AB87173847}" srcOrd="1" destOrd="0" parTransId="{86C796BC-80BB-474B-B735-4D430D124DFA}" sibTransId="{EB01545A-2DA4-4931-B1F5-FBF1249CB587}"/>
    <dgm:cxn modelId="{F819839D-5F75-4B73-9483-65216E347534}" type="presOf" srcId="{971924D8-77FB-430C-8D32-8225F6D0DCB8}" destId="{6C09D01D-03CC-4593-800E-588EEC3F8409}" srcOrd="0" destOrd="0" presId="urn:microsoft.com/office/officeart/2016/7/layout/RepeatingBendingProcessNew"/>
    <dgm:cxn modelId="{F2606DA6-DA8A-471B-B1B8-1DB217DE81B0}" srcId="{55D18A00-993C-472D-BDD8-2BFEEF1F6BFE}" destId="{623B80AA-ECA5-4745-9D54-92E008D6FFF4}" srcOrd="3" destOrd="0" parTransId="{53543391-409F-46C5-A443-720960B42971}" sibTransId="{508584FA-5E67-47E2-BDB3-979EB3C0F8A7}"/>
    <dgm:cxn modelId="{F85B92AD-FEBC-4526-8E44-373491841BC5}" type="presOf" srcId="{971924D8-77FB-430C-8D32-8225F6D0DCB8}" destId="{4F500BA7-F3F8-41C1-AC0C-C88006DD8C3F}" srcOrd="1" destOrd="0" presId="urn:microsoft.com/office/officeart/2016/7/layout/RepeatingBendingProcessNew"/>
    <dgm:cxn modelId="{63EB74B2-91D1-41E0-B003-3F147E6B7D1D}" type="presOf" srcId="{32A02812-2BCE-4512-BBBA-6B7DE0E9FB41}" destId="{F08B66E7-7C97-42CB-965B-AD7440DFF645}" srcOrd="0" destOrd="4" presId="urn:microsoft.com/office/officeart/2016/7/layout/RepeatingBendingProcessNew"/>
    <dgm:cxn modelId="{4E755AC3-884A-47B9-B56F-61572AE62FD3}" type="presOf" srcId="{07B3C71C-ABB7-4298-8079-92DBBFF98F52}" destId="{CA98CA3A-26C5-490A-BB6F-6CEFB75213AD}" srcOrd="1" destOrd="0" presId="urn:microsoft.com/office/officeart/2016/7/layout/RepeatingBendingProcessNew"/>
    <dgm:cxn modelId="{34A298D4-B66A-42D0-8993-101C1F30087D}" srcId="{55D18A00-993C-472D-BDD8-2BFEEF1F6BFE}" destId="{EDD70DB2-243D-4CFC-816B-E98AF9AEB713}" srcOrd="1" destOrd="0" parTransId="{B12E9E2C-1B5A-48FF-9ADF-BB74559F9BF3}" sibTransId="{1EA964D8-2013-4D5A-BC2C-6B1B6895CF45}"/>
    <dgm:cxn modelId="{53BA58D5-B141-495B-9CCD-AFF4D24D3A68}" type="presOf" srcId="{84922B2C-AF94-4AA7-931A-4A2AA2681EBA}" destId="{90A8B5C8-91EE-4930-869B-226C357C37E4}" srcOrd="1" destOrd="0" presId="urn:microsoft.com/office/officeart/2016/7/layout/RepeatingBendingProcessNew"/>
    <dgm:cxn modelId="{C88EEED6-1BF2-4192-BD4C-6B00FFA0DDDE}" type="presOf" srcId="{623B80AA-ECA5-4745-9D54-92E008D6FFF4}" destId="{402EB1C4-7266-4D9A-8828-4D1E8453890C}" srcOrd="0" destOrd="4" presId="urn:microsoft.com/office/officeart/2016/7/layout/RepeatingBendingProcessNew"/>
    <dgm:cxn modelId="{6BE399DF-13BD-4891-8ABF-6DD74A4B7B53}" type="presOf" srcId="{5B8F76C7-BC59-41C4-BDC4-9F0CF87CB220}" destId="{F08B66E7-7C97-42CB-965B-AD7440DFF645}" srcOrd="0" destOrd="1" presId="urn:microsoft.com/office/officeart/2016/7/layout/RepeatingBendingProcessNew"/>
    <dgm:cxn modelId="{A3FC84E4-1679-4B96-84F0-FD3C9E0A2A3E}" srcId="{55D18A00-993C-472D-BDD8-2BFEEF1F6BFE}" destId="{88B41A2C-C009-4CA2-A974-74F703593224}" srcOrd="2" destOrd="0" parTransId="{478BC95A-B034-435C-92EC-FB640944DC75}" sibTransId="{44CA8766-66CB-41C9-A394-249E9710C735}"/>
    <dgm:cxn modelId="{E4D436E7-C0E1-44B3-B033-617B93DEEDE1}" type="presOf" srcId="{07B3C71C-ABB7-4298-8079-92DBBFF98F52}" destId="{2C121041-BD0A-420F-B095-DEB9068A1E7A}" srcOrd="0" destOrd="0" presId="urn:microsoft.com/office/officeart/2016/7/layout/RepeatingBendingProcessNew"/>
    <dgm:cxn modelId="{7A442EF5-493A-47D4-97D9-0B7F8A68CF61}" type="presOf" srcId="{25A7206D-26DB-4E69-BDB1-91350ADB64B1}" destId="{F08B66E7-7C97-42CB-965B-AD7440DFF645}" srcOrd="0" destOrd="0" presId="urn:microsoft.com/office/officeart/2016/7/layout/RepeatingBendingProcessNew"/>
    <dgm:cxn modelId="{63AE38F9-FEAB-4561-BED4-1306220CE961}" type="presOf" srcId="{EDD70DB2-243D-4CFC-816B-E98AF9AEB713}" destId="{402EB1C4-7266-4D9A-8828-4D1E8453890C}" srcOrd="0" destOrd="2" presId="urn:microsoft.com/office/officeart/2016/7/layout/RepeatingBendingProcessNew"/>
    <dgm:cxn modelId="{99CAAAFB-3D4D-4728-9F7E-C99186DBB3AC}" type="presOf" srcId="{37279C6E-8AF2-4EAC-860C-905557BEE4E9}" destId="{F08B66E7-7C97-42CB-965B-AD7440DFF645}" srcOrd="0" destOrd="2" presId="urn:microsoft.com/office/officeart/2016/7/layout/RepeatingBendingProcessNew"/>
    <dgm:cxn modelId="{EFDBF7CE-EE5F-477A-B176-54889A196F6E}" type="presParOf" srcId="{5A3F6C6F-9656-40F1-A607-D4540B5F256A}" destId="{402EB1C4-7266-4D9A-8828-4D1E8453890C}" srcOrd="0" destOrd="0" presId="urn:microsoft.com/office/officeart/2016/7/layout/RepeatingBendingProcessNew"/>
    <dgm:cxn modelId="{F5F02F6F-274A-4A3A-947A-4E4A58939AE7}" type="presParOf" srcId="{5A3F6C6F-9656-40F1-A607-D4540B5F256A}" destId="{F2E24DE8-2AE5-4CA0-A5AE-CA1AF879979E}" srcOrd="1" destOrd="0" presId="urn:microsoft.com/office/officeart/2016/7/layout/RepeatingBendingProcessNew"/>
    <dgm:cxn modelId="{75AA72AC-6C91-4EA8-A40B-3AE67F271FD5}" type="presParOf" srcId="{F2E24DE8-2AE5-4CA0-A5AE-CA1AF879979E}" destId="{306E968C-B528-45E0-9A9E-6156FD9D6201}" srcOrd="0" destOrd="0" presId="urn:microsoft.com/office/officeart/2016/7/layout/RepeatingBendingProcessNew"/>
    <dgm:cxn modelId="{5649FC0D-FB47-4856-84EB-3D878A239B3F}" type="presParOf" srcId="{5A3F6C6F-9656-40F1-A607-D4540B5F256A}" destId="{6292EABF-CD04-4E41-A85B-7E8123585923}" srcOrd="2" destOrd="0" presId="urn:microsoft.com/office/officeart/2016/7/layout/RepeatingBendingProcessNew"/>
    <dgm:cxn modelId="{C682AB58-159B-451E-9E5C-151D2E61AB85}" type="presParOf" srcId="{5A3F6C6F-9656-40F1-A607-D4540B5F256A}" destId="{90835AE1-15C2-4173-B5D6-1EEC999FDADB}" srcOrd="3" destOrd="0" presId="urn:microsoft.com/office/officeart/2016/7/layout/RepeatingBendingProcessNew"/>
    <dgm:cxn modelId="{D5574CB5-6A7E-4897-AFDB-70F888573CF6}" type="presParOf" srcId="{90835AE1-15C2-4173-B5D6-1EEC999FDADB}" destId="{CB736153-7333-4AD0-995B-E02DF281ACD5}" srcOrd="0" destOrd="0" presId="urn:microsoft.com/office/officeart/2016/7/layout/RepeatingBendingProcessNew"/>
    <dgm:cxn modelId="{82356C30-BCCD-43EB-8374-04F84392AB0E}" type="presParOf" srcId="{5A3F6C6F-9656-40F1-A607-D4540B5F256A}" destId="{F1A60168-0F3B-464B-A0F1-5ADED28182A0}" srcOrd="4" destOrd="0" presId="urn:microsoft.com/office/officeart/2016/7/layout/RepeatingBendingProcessNew"/>
    <dgm:cxn modelId="{8C9807B6-95C2-4A3E-BB17-C16FC0BF9831}" type="presParOf" srcId="{5A3F6C6F-9656-40F1-A607-D4540B5F256A}" destId="{2C121041-BD0A-420F-B095-DEB9068A1E7A}" srcOrd="5" destOrd="0" presId="urn:microsoft.com/office/officeart/2016/7/layout/RepeatingBendingProcessNew"/>
    <dgm:cxn modelId="{A033A7E5-C2F5-4993-8BBC-F500C0CA2F70}" type="presParOf" srcId="{2C121041-BD0A-420F-B095-DEB9068A1E7A}" destId="{CA98CA3A-26C5-490A-BB6F-6CEFB75213AD}" srcOrd="0" destOrd="0" presId="urn:microsoft.com/office/officeart/2016/7/layout/RepeatingBendingProcessNew"/>
    <dgm:cxn modelId="{99F61EAA-67C9-4CAC-AC28-F87699516679}" type="presParOf" srcId="{5A3F6C6F-9656-40F1-A607-D4540B5F256A}" destId="{F08B66E7-7C97-42CB-965B-AD7440DFF645}" srcOrd="6" destOrd="0" presId="urn:microsoft.com/office/officeart/2016/7/layout/RepeatingBendingProcessNew"/>
    <dgm:cxn modelId="{7817C14E-1C9C-4BC4-A37E-DB56AC4F1D3D}" type="presParOf" srcId="{5A3F6C6F-9656-40F1-A607-D4540B5F256A}" destId="{E75D6EC4-84AA-42FA-AA9E-09469F46F4A1}" srcOrd="7" destOrd="0" presId="urn:microsoft.com/office/officeart/2016/7/layout/RepeatingBendingProcessNew"/>
    <dgm:cxn modelId="{209A65FD-D974-4619-8D77-34008C53FA9E}" type="presParOf" srcId="{E75D6EC4-84AA-42FA-AA9E-09469F46F4A1}" destId="{90A8B5C8-91EE-4930-869B-226C357C37E4}" srcOrd="0" destOrd="0" presId="urn:microsoft.com/office/officeart/2016/7/layout/RepeatingBendingProcessNew"/>
    <dgm:cxn modelId="{CE3A6277-C791-4FFC-84A6-3D8E3183972C}" type="presParOf" srcId="{5A3F6C6F-9656-40F1-A607-D4540B5F256A}" destId="{71659A2C-A392-481C-9E5F-A7318BB350B4}" srcOrd="8" destOrd="0" presId="urn:microsoft.com/office/officeart/2016/7/layout/RepeatingBendingProcessNew"/>
    <dgm:cxn modelId="{EFE3BBCB-4337-496F-AB3D-2D6268E2B9A3}" type="presParOf" srcId="{5A3F6C6F-9656-40F1-A607-D4540B5F256A}" destId="{6C09D01D-03CC-4593-800E-588EEC3F8409}" srcOrd="9" destOrd="0" presId="urn:microsoft.com/office/officeart/2016/7/layout/RepeatingBendingProcessNew"/>
    <dgm:cxn modelId="{2E219A33-DB0F-450F-B8C3-9AB1B600C850}" type="presParOf" srcId="{6C09D01D-03CC-4593-800E-588EEC3F8409}" destId="{4F500BA7-F3F8-41C1-AC0C-C88006DD8C3F}" srcOrd="0" destOrd="0" presId="urn:microsoft.com/office/officeart/2016/7/layout/RepeatingBendingProcessNew"/>
    <dgm:cxn modelId="{C50A49E7-3F11-402A-931B-66B524FACCB7}" type="presParOf" srcId="{5A3F6C6F-9656-40F1-A607-D4540B5F256A}" destId="{79399939-D1D7-4ED7-A813-C9D463191E65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2B51AF-8445-4EB5-BC24-48A90C763AA3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0_3" csCatId="mainScheme" phldr="1"/>
      <dgm:spPr/>
      <dgm:t>
        <a:bodyPr/>
        <a:lstStyle/>
        <a:p>
          <a:endParaRPr lang="en-US"/>
        </a:p>
      </dgm:t>
    </dgm:pt>
    <dgm:pt modelId="{69883B6D-759B-4187-9880-A3C79318DE86}">
      <dgm:prSet/>
      <dgm:spPr/>
      <dgm:t>
        <a:bodyPr/>
        <a:lstStyle/>
        <a:p>
          <a:pPr>
            <a:defRPr cap="all"/>
          </a:pPr>
          <a:r>
            <a:rPr lang="en-GB"/>
            <a:t>Sleep</a:t>
          </a:r>
          <a:endParaRPr lang="en-US"/>
        </a:p>
      </dgm:t>
    </dgm:pt>
    <dgm:pt modelId="{401F678C-700A-4A5F-810A-376B89A60230}" type="parTrans" cxnId="{51A71CE4-CE22-4A90-8D98-CC40D97A9761}">
      <dgm:prSet/>
      <dgm:spPr/>
      <dgm:t>
        <a:bodyPr/>
        <a:lstStyle/>
        <a:p>
          <a:endParaRPr lang="en-US"/>
        </a:p>
      </dgm:t>
    </dgm:pt>
    <dgm:pt modelId="{6B190AAC-A43C-459B-A1C9-F5C67C644CCF}" type="sibTrans" cxnId="{51A71CE4-CE22-4A90-8D98-CC40D97A9761}">
      <dgm:prSet/>
      <dgm:spPr/>
      <dgm:t>
        <a:bodyPr/>
        <a:lstStyle/>
        <a:p>
          <a:endParaRPr lang="en-US"/>
        </a:p>
      </dgm:t>
    </dgm:pt>
    <dgm:pt modelId="{63041E9F-D317-49E3-8CA5-5FE8BB74D258}">
      <dgm:prSet/>
      <dgm:spPr/>
      <dgm:t>
        <a:bodyPr/>
        <a:lstStyle/>
        <a:p>
          <a:pPr>
            <a:defRPr cap="all"/>
          </a:pPr>
          <a:r>
            <a:rPr lang="en-GB"/>
            <a:t>Studying</a:t>
          </a:r>
          <a:endParaRPr lang="en-US"/>
        </a:p>
      </dgm:t>
    </dgm:pt>
    <dgm:pt modelId="{0E06E820-316E-421F-BC7E-B79EC821596A}" type="parTrans" cxnId="{41690CF4-E3A6-433A-ABAA-952337932B15}">
      <dgm:prSet/>
      <dgm:spPr/>
      <dgm:t>
        <a:bodyPr/>
        <a:lstStyle/>
        <a:p>
          <a:endParaRPr lang="en-US"/>
        </a:p>
      </dgm:t>
    </dgm:pt>
    <dgm:pt modelId="{6C9376AB-6C90-4F27-A90F-3CF55090D131}" type="sibTrans" cxnId="{41690CF4-E3A6-433A-ABAA-952337932B15}">
      <dgm:prSet/>
      <dgm:spPr/>
      <dgm:t>
        <a:bodyPr/>
        <a:lstStyle/>
        <a:p>
          <a:endParaRPr lang="en-US"/>
        </a:p>
      </dgm:t>
    </dgm:pt>
    <dgm:pt modelId="{EC512E6A-F887-4B1B-BD20-AFA6ED7FAB79}">
      <dgm:prSet/>
      <dgm:spPr/>
      <dgm:t>
        <a:bodyPr/>
        <a:lstStyle/>
        <a:p>
          <a:pPr>
            <a:defRPr cap="all"/>
          </a:pPr>
          <a:r>
            <a:rPr lang="en-GB"/>
            <a:t>Mental/Physical Health</a:t>
          </a:r>
          <a:endParaRPr lang="en-US"/>
        </a:p>
      </dgm:t>
    </dgm:pt>
    <dgm:pt modelId="{8A6759DB-AEFB-4B57-BC0C-2F09DDF665E5}" type="parTrans" cxnId="{B958D013-9AB1-477F-8948-E0D7F87D113D}">
      <dgm:prSet/>
      <dgm:spPr/>
      <dgm:t>
        <a:bodyPr/>
        <a:lstStyle/>
        <a:p>
          <a:endParaRPr lang="en-US"/>
        </a:p>
      </dgm:t>
    </dgm:pt>
    <dgm:pt modelId="{995B0181-1CEA-45B3-90B9-4B491B9B9B1D}" type="sibTrans" cxnId="{B958D013-9AB1-477F-8948-E0D7F87D113D}">
      <dgm:prSet/>
      <dgm:spPr/>
      <dgm:t>
        <a:bodyPr/>
        <a:lstStyle/>
        <a:p>
          <a:endParaRPr lang="en-US"/>
        </a:p>
      </dgm:t>
    </dgm:pt>
    <dgm:pt modelId="{0E3B3640-B29C-476E-9A24-279E616254BD}" type="pres">
      <dgm:prSet presAssocID="{592B51AF-8445-4EB5-BC24-48A90C763AA3}" presName="root" presStyleCnt="0">
        <dgm:presLayoutVars>
          <dgm:dir/>
          <dgm:resizeHandles val="exact"/>
        </dgm:presLayoutVars>
      </dgm:prSet>
      <dgm:spPr/>
    </dgm:pt>
    <dgm:pt modelId="{41200B1D-0EAA-4D66-98DA-4592B942C1FA}" type="pres">
      <dgm:prSet presAssocID="{69883B6D-759B-4187-9880-A3C79318DE86}" presName="compNode" presStyleCnt="0"/>
      <dgm:spPr/>
    </dgm:pt>
    <dgm:pt modelId="{3EB219BC-441F-46B7-8FEE-3E07FC538B6B}" type="pres">
      <dgm:prSet presAssocID="{69883B6D-759B-4187-9880-A3C79318DE86}" presName="iconBgRect" presStyleLbl="bgShp" presStyleIdx="0" presStyleCnt="3"/>
      <dgm:spPr/>
    </dgm:pt>
    <dgm:pt modelId="{83B3A0B2-FF80-4B92-9B5F-CE590B3468D3}" type="pres">
      <dgm:prSet presAssocID="{69883B6D-759B-4187-9880-A3C79318DE86}" presName="iconRect" presStyleLbl="node1" presStyleIdx="0" presStyleCnt="3"/>
      <dgm:spPr>
        <a:blipFill>
          <a:blip xmlns:r="http://schemas.openxmlformats.org/officeDocument/2006/relationships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leep"/>
        </a:ext>
      </dgm:extLst>
    </dgm:pt>
    <dgm:pt modelId="{B360495D-F3E7-4A12-BC0C-8EA3D2E4352D}" type="pres">
      <dgm:prSet presAssocID="{69883B6D-759B-4187-9880-A3C79318DE86}" presName="spaceRect" presStyleCnt="0"/>
      <dgm:spPr/>
    </dgm:pt>
    <dgm:pt modelId="{67BE455B-1B5A-41B9-878A-46C5CBE7B411}" type="pres">
      <dgm:prSet presAssocID="{69883B6D-759B-4187-9880-A3C79318DE86}" presName="textRect" presStyleLbl="revTx" presStyleIdx="0" presStyleCnt="3">
        <dgm:presLayoutVars>
          <dgm:chMax val="1"/>
          <dgm:chPref val="1"/>
        </dgm:presLayoutVars>
      </dgm:prSet>
      <dgm:spPr/>
    </dgm:pt>
    <dgm:pt modelId="{9D3F621E-F334-4B78-B2E2-C8D3CCE8B0E3}" type="pres">
      <dgm:prSet presAssocID="{6B190AAC-A43C-459B-A1C9-F5C67C644CCF}" presName="sibTrans" presStyleCnt="0"/>
      <dgm:spPr/>
    </dgm:pt>
    <dgm:pt modelId="{D36CEB0C-5C6F-47D9-93AB-DA301C76BE5C}" type="pres">
      <dgm:prSet presAssocID="{63041E9F-D317-49E3-8CA5-5FE8BB74D258}" presName="compNode" presStyleCnt="0"/>
      <dgm:spPr/>
    </dgm:pt>
    <dgm:pt modelId="{6D33CD0E-AC10-4E51-AE5C-040D67E00115}" type="pres">
      <dgm:prSet presAssocID="{63041E9F-D317-49E3-8CA5-5FE8BB74D258}" presName="iconBgRect" presStyleLbl="bgShp" presStyleIdx="1" presStyleCnt="3"/>
      <dgm:spPr/>
    </dgm:pt>
    <dgm:pt modelId="{9244E068-F568-4CD8-9A2F-3828471C4E8E}" type="pres">
      <dgm:prSet presAssocID="{63041E9F-D317-49E3-8CA5-5FE8BB74D258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82FFE9BD-4B9C-4F7B-A319-EFABF7FC4DAC}" type="pres">
      <dgm:prSet presAssocID="{63041E9F-D317-49E3-8CA5-5FE8BB74D258}" presName="spaceRect" presStyleCnt="0"/>
      <dgm:spPr/>
    </dgm:pt>
    <dgm:pt modelId="{372112EC-A626-4B42-99E9-C130B0A718A8}" type="pres">
      <dgm:prSet presAssocID="{63041E9F-D317-49E3-8CA5-5FE8BB74D258}" presName="textRect" presStyleLbl="revTx" presStyleIdx="1" presStyleCnt="3">
        <dgm:presLayoutVars>
          <dgm:chMax val="1"/>
          <dgm:chPref val="1"/>
        </dgm:presLayoutVars>
      </dgm:prSet>
      <dgm:spPr/>
    </dgm:pt>
    <dgm:pt modelId="{785CE47F-03F5-4B25-943B-EC60364EB7CE}" type="pres">
      <dgm:prSet presAssocID="{6C9376AB-6C90-4F27-A90F-3CF55090D131}" presName="sibTrans" presStyleCnt="0"/>
      <dgm:spPr/>
    </dgm:pt>
    <dgm:pt modelId="{BC780151-F263-467B-9555-356299FF7A96}" type="pres">
      <dgm:prSet presAssocID="{EC512E6A-F887-4B1B-BD20-AFA6ED7FAB79}" presName="compNode" presStyleCnt="0"/>
      <dgm:spPr/>
    </dgm:pt>
    <dgm:pt modelId="{671BD402-3A6B-4FA9-89C0-0BD6AEF97DEC}" type="pres">
      <dgm:prSet presAssocID="{EC512E6A-F887-4B1B-BD20-AFA6ED7FAB79}" presName="iconBgRect" presStyleLbl="bgShp" presStyleIdx="2" presStyleCnt="3"/>
      <dgm:spPr/>
    </dgm:pt>
    <dgm:pt modelId="{C020E55D-1B36-4867-9631-13BA24D0057C}" type="pres">
      <dgm:prSet presAssocID="{EC512E6A-F887-4B1B-BD20-AFA6ED7FAB79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AD2B24EF-E1EA-4416-B289-AAEC97E2C30C}" type="pres">
      <dgm:prSet presAssocID="{EC512E6A-F887-4B1B-BD20-AFA6ED7FAB79}" presName="spaceRect" presStyleCnt="0"/>
      <dgm:spPr/>
    </dgm:pt>
    <dgm:pt modelId="{F1D18C5B-6B80-41D3-9A11-8104AE06E3DE}" type="pres">
      <dgm:prSet presAssocID="{EC512E6A-F887-4B1B-BD20-AFA6ED7FAB79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B958D013-9AB1-477F-8948-E0D7F87D113D}" srcId="{592B51AF-8445-4EB5-BC24-48A90C763AA3}" destId="{EC512E6A-F887-4B1B-BD20-AFA6ED7FAB79}" srcOrd="2" destOrd="0" parTransId="{8A6759DB-AEFB-4B57-BC0C-2F09DDF665E5}" sibTransId="{995B0181-1CEA-45B3-90B9-4B491B9B9B1D}"/>
    <dgm:cxn modelId="{74FD0C2F-5ABA-47F5-BCCB-68D153C8EBE3}" type="presOf" srcId="{63041E9F-D317-49E3-8CA5-5FE8BB74D258}" destId="{372112EC-A626-4B42-99E9-C130B0A718A8}" srcOrd="0" destOrd="0" presId="urn:microsoft.com/office/officeart/2018/5/layout/IconCircleLabelList"/>
    <dgm:cxn modelId="{927A0F5F-A61A-4508-8D8A-CE5F6CEB9334}" type="presOf" srcId="{592B51AF-8445-4EB5-BC24-48A90C763AA3}" destId="{0E3B3640-B29C-476E-9A24-279E616254BD}" srcOrd="0" destOrd="0" presId="urn:microsoft.com/office/officeart/2018/5/layout/IconCircleLabelList"/>
    <dgm:cxn modelId="{300C86A4-4F90-4EB2-96C2-386178F72BE0}" type="presOf" srcId="{69883B6D-759B-4187-9880-A3C79318DE86}" destId="{67BE455B-1B5A-41B9-878A-46C5CBE7B411}" srcOrd="0" destOrd="0" presId="urn:microsoft.com/office/officeart/2018/5/layout/IconCircleLabelList"/>
    <dgm:cxn modelId="{880CECCE-AE9D-49BB-A0F5-EAAD6962C1E6}" type="presOf" srcId="{EC512E6A-F887-4B1B-BD20-AFA6ED7FAB79}" destId="{F1D18C5B-6B80-41D3-9A11-8104AE06E3DE}" srcOrd="0" destOrd="0" presId="urn:microsoft.com/office/officeart/2018/5/layout/IconCircleLabelList"/>
    <dgm:cxn modelId="{51A71CE4-CE22-4A90-8D98-CC40D97A9761}" srcId="{592B51AF-8445-4EB5-BC24-48A90C763AA3}" destId="{69883B6D-759B-4187-9880-A3C79318DE86}" srcOrd="0" destOrd="0" parTransId="{401F678C-700A-4A5F-810A-376B89A60230}" sibTransId="{6B190AAC-A43C-459B-A1C9-F5C67C644CCF}"/>
    <dgm:cxn modelId="{41690CF4-E3A6-433A-ABAA-952337932B15}" srcId="{592B51AF-8445-4EB5-BC24-48A90C763AA3}" destId="{63041E9F-D317-49E3-8CA5-5FE8BB74D258}" srcOrd="1" destOrd="0" parTransId="{0E06E820-316E-421F-BC7E-B79EC821596A}" sibTransId="{6C9376AB-6C90-4F27-A90F-3CF55090D131}"/>
    <dgm:cxn modelId="{D0E3A107-3E35-4239-A135-17642797FF92}" type="presParOf" srcId="{0E3B3640-B29C-476E-9A24-279E616254BD}" destId="{41200B1D-0EAA-4D66-98DA-4592B942C1FA}" srcOrd="0" destOrd="0" presId="urn:microsoft.com/office/officeart/2018/5/layout/IconCircleLabelList"/>
    <dgm:cxn modelId="{C6244E73-1195-40CA-9387-4A34815520FD}" type="presParOf" srcId="{41200B1D-0EAA-4D66-98DA-4592B942C1FA}" destId="{3EB219BC-441F-46B7-8FEE-3E07FC538B6B}" srcOrd="0" destOrd="0" presId="urn:microsoft.com/office/officeart/2018/5/layout/IconCircleLabelList"/>
    <dgm:cxn modelId="{5DA3B7B3-78F3-4B02-B5C3-C15B71394CAD}" type="presParOf" srcId="{41200B1D-0EAA-4D66-98DA-4592B942C1FA}" destId="{83B3A0B2-FF80-4B92-9B5F-CE590B3468D3}" srcOrd="1" destOrd="0" presId="urn:microsoft.com/office/officeart/2018/5/layout/IconCircleLabelList"/>
    <dgm:cxn modelId="{7CA4DC89-11FC-4EFE-A6E7-F20E97555192}" type="presParOf" srcId="{41200B1D-0EAA-4D66-98DA-4592B942C1FA}" destId="{B360495D-F3E7-4A12-BC0C-8EA3D2E4352D}" srcOrd="2" destOrd="0" presId="urn:microsoft.com/office/officeart/2018/5/layout/IconCircleLabelList"/>
    <dgm:cxn modelId="{5EEB7F96-2D69-457F-9733-99F10773ED03}" type="presParOf" srcId="{41200B1D-0EAA-4D66-98DA-4592B942C1FA}" destId="{67BE455B-1B5A-41B9-878A-46C5CBE7B411}" srcOrd="3" destOrd="0" presId="urn:microsoft.com/office/officeart/2018/5/layout/IconCircleLabelList"/>
    <dgm:cxn modelId="{C28C0297-D1DB-4620-9D5B-F17208CFEBCC}" type="presParOf" srcId="{0E3B3640-B29C-476E-9A24-279E616254BD}" destId="{9D3F621E-F334-4B78-B2E2-C8D3CCE8B0E3}" srcOrd="1" destOrd="0" presId="urn:microsoft.com/office/officeart/2018/5/layout/IconCircleLabelList"/>
    <dgm:cxn modelId="{B79C56AF-1C09-4AD8-9277-E56F1493A3D9}" type="presParOf" srcId="{0E3B3640-B29C-476E-9A24-279E616254BD}" destId="{D36CEB0C-5C6F-47D9-93AB-DA301C76BE5C}" srcOrd="2" destOrd="0" presId="urn:microsoft.com/office/officeart/2018/5/layout/IconCircleLabelList"/>
    <dgm:cxn modelId="{A7AC184F-571F-48A9-A5C9-C5E9E90BDA28}" type="presParOf" srcId="{D36CEB0C-5C6F-47D9-93AB-DA301C76BE5C}" destId="{6D33CD0E-AC10-4E51-AE5C-040D67E00115}" srcOrd="0" destOrd="0" presId="urn:microsoft.com/office/officeart/2018/5/layout/IconCircleLabelList"/>
    <dgm:cxn modelId="{C7175BF7-4B2B-44ED-883D-F2E662B5FE32}" type="presParOf" srcId="{D36CEB0C-5C6F-47D9-93AB-DA301C76BE5C}" destId="{9244E068-F568-4CD8-9A2F-3828471C4E8E}" srcOrd="1" destOrd="0" presId="urn:microsoft.com/office/officeart/2018/5/layout/IconCircleLabelList"/>
    <dgm:cxn modelId="{3A223919-9DDF-481F-A0F0-7F7CC1F444F8}" type="presParOf" srcId="{D36CEB0C-5C6F-47D9-93AB-DA301C76BE5C}" destId="{82FFE9BD-4B9C-4F7B-A319-EFABF7FC4DAC}" srcOrd="2" destOrd="0" presId="urn:microsoft.com/office/officeart/2018/5/layout/IconCircleLabelList"/>
    <dgm:cxn modelId="{B8F03B3C-A05C-40C9-9D2D-2F663164F0B9}" type="presParOf" srcId="{D36CEB0C-5C6F-47D9-93AB-DA301C76BE5C}" destId="{372112EC-A626-4B42-99E9-C130B0A718A8}" srcOrd="3" destOrd="0" presId="urn:microsoft.com/office/officeart/2018/5/layout/IconCircleLabelList"/>
    <dgm:cxn modelId="{A6A493E7-EC88-49E6-A7B3-2578A2994F3A}" type="presParOf" srcId="{0E3B3640-B29C-476E-9A24-279E616254BD}" destId="{785CE47F-03F5-4B25-943B-EC60364EB7CE}" srcOrd="3" destOrd="0" presId="urn:microsoft.com/office/officeart/2018/5/layout/IconCircleLabelList"/>
    <dgm:cxn modelId="{6D164428-E7EF-4795-9009-329907007AB5}" type="presParOf" srcId="{0E3B3640-B29C-476E-9A24-279E616254BD}" destId="{BC780151-F263-467B-9555-356299FF7A96}" srcOrd="4" destOrd="0" presId="urn:microsoft.com/office/officeart/2018/5/layout/IconCircleLabelList"/>
    <dgm:cxn modelId="{A9C66F52-7E3D-476A-AD62-59C381FEB9A8}" type="presParOf" srcId="{BC780151-F263-467B-9555-356299FF7A96}" destId="{671BD402-3A6B-4FA9-89C0-0BD6AEF97DEC}" srcOrd="0" destOrd="0" presId="urn:microsoft.com/office/officeart/2018/5/layout/IconCircleLabelList"/>
    <dgm:cxn modelId="{269D9CC8-0901-4295-AF2E-9A89FC62526E}" type="presParOf" srcId="{BC780151-F263-467B-9555-356299FF7A96}" destId="{C020E55D-1B36-4867-9631-13BA24D0057C}" srcOrd="1" destOrd="0" presId="urn:microsoft.com/office/officeart/2018/5/layout/IconCircleLabelList"/>
    <dgm:cxn modelId="{50AAB578-E45B-4BEF-933C-0A577ADB4D34}" type="presParOf" srcId="{BC780151-F263-467B-9555-356299FF7A96}" destId="{AD2B24EF-E1EA-4416-B289-AAEC97E2C30C}" srcOrd="2" destOrd="0" presId="urn:microsoft.com/office/officeart/2018/5/layout/IconCircleLabelList"/>
    <dgm:cxn modelId="{5DBB3232-E713-458C-A833-0FFED4D4E54B}" type="presParOf" srcId="{BC780151-F263-467B-9555-356299FF7A96}" destId="{F1D18C5B-6B80-41D3-9A11-8104AE06E3D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8C9249-B4E9-4EAF-BC63-4F79E306803F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F5DE145-BA6E-435C-BDAC-8B4745A75293}">
      <dgm:prSet/>
      <dgm:spPr/>
      <dgm:t>
        <a:bodyPr/>
        <a:lstStyle/>
        <a:p>
          <a:r>
            <a:rPr lang="en-US"/>
            <a:t>A teenager should be getting anywhere from 8-10 hours sleep a night.</a:t>
          </a:r>
        </a:p>
      </dgm:t>
    </dgm:pt>
    <dgm:pt modelId="{9AF09BDA-9C80-48DA-A34E-C5703EFD9C52}" type="parTrans" cxnId="{EA090384-1B07-4F4D-BF16-7310E9FDEDF3}">
      <dgm:prSet/>
      <dgm:spPr/>
      <dgm:t>
        <a:bodyPr/>
        <a:lstStyle/>
        <a:p>
          <a:endParaRPr lang="en-US"/>
        </a:p>
      </dgm:t>
    </dgm:pt>
    <dgm:pt modelId="{1B6FAFA6-C5AF-489B-BDB8-B8B177324363}" type="sibTrans" cxnId="{EA090384-1B07-4F4D-BF16-7310E9FDEDF3}">
      <dgm:prSet/>
      <dgm:spPr/>
      <dgm:t>
        <a:bodyPr/>
        <a:lstStyle/>
        <a:p>
          <a:endParaRPr lang="en-US"/>
        </a:p>
      </dgm:t>
    </dgm:pt>
    <dgm:pt modelId="{8B5EDE15-8FF8-4FB9-9408-DB1B0DB47C40}">
      <dgm:prSet/>
      <dgm:spPr/>
      <dgm:t>
        <a:bodyPr/>
        <a:lstStyle/>
        <a:p>
          <a:r>
            <a:rPr lang="en-US"/>
            <a:t>Low levels of sleep lead to:</a:t>
          </a:r>
        </a:p>
      </dgm:t>
    </dgm:pt>
    <dgm:pt modelId="{CA68E6DC-9E4B-49DE-8ADD-C4F4EA8C3612}" type="parTrans" cxnId="{1595DCB2-B0C6-4449-A6A4-83E971D07B14}">
      <dgm:prSet/>
      <dgm:spPr/>
      <dgm:t>
        <a:bodyPr/>
        <a:lstStyle/>
        <a:p>
          <a:endParaRPr lang="en-US"/>
        </a:p>
      </dgm:t>
    </dgm:pt>
    <dgm:pt modelId="{E0CB5CF7-33AC-4A31-9C99-F01F010A1701}" type="sibTrans" cxnId="{1595DCB2-B0C6-4449-A6A4-83E971D07B14}">
      <dgm:prSet/>
      <dgm:spPr/>
      <dgm:t>
        <a:bodyPr/>
        <a:lstStyle/>
        <a:p>
          <a:endParaRPr lang="en-US"/>
        </a:p>
      </dgm:t>
    </dgm:pt>
    <dgm:pt modelId="{CC5B608C-5937-4372-8291-7D8517F1972B}">
      <dgm:prSet/>
      <dgm:spPr/>
      <dgm:t>
        <a:bodyPr/>
        <a:lstStyle/>
        <a:p>
          <a:r>
            <a:rPr lang="en-US"/>
            <a:t>Poor concentration</a:t>
          </a:r>
        </a:p>
      </dgm:t>
    </dgm:pt>
    <dgm:pt modelId="{41D5ED67-1EC2-45EB-8FAE-F3732B0F21B9}" type="parTrans" cxnId="{1235BF66-ECFC-476A-A457-874A857CA75F}">
      <dgm:prSet/>
      <dgm:spPr/>
      <dgm:t>
        <a:bodyPr/>
        <a:lstStyle/>
        <a:p>
          <a:endParaRPr lang="en-US"/>
        </a:p>
      </dgm:t>
    </dgm:pt>
    <dgm:pt modelId="{F6FAB7A2-B3D7-46EF-B9B3-C1E042DF63FC}" type="sibTrans" cxnId="{1235BF66-ECFC-476A-A457-874A857CA75F}">
      <dgm:prSet/>
      <dgm:spPr/>
      <dgm:t>
        <a:bodyPr/>
        <a:lstStyle/>
        <a:p>
          <a:endParaRPr lang="en-US"/>
        </a:p>
      </dgm:t>
    </dgm:pt>
    <dgm:pt modelId="{9A270021-C715-4783-AF25-90E4AE2FCD90}">
      <dgm:prSet/>
      <dgm:spPr/>
      <dgm:t>
        <a:bodyPr/>
        <a:lstStyle/>
        <a:p>
          <a:r>
            <a:rPr lang="en-US"/>
            <a:t>Low level cognitive loss</a:t>
          </a:r>
        </a:p>
      </dgm:t>
    </dgm:pt>
    <dgm:pt modelId="{55392EB0-CDB4-4B1F-B016-6AF7D60F9745}" type="parTrans" cxnId="{9B01942B-72FA-4C3B-9707-6C0CB33CEB17}">
      <dgm:prSet/>
      <dgm:spPr/>
      <dgm:t>
        <a:bodyPr/>
        <a:lstStyle/>
        <a:p>
          <a:endParaRPr lang="en-US"/>
        </a:p>
      </dgm:t>
    </dgm:pt>
    <dgm:pt modelId="{71A1E060-CDC2-4816-B859-C6CF8C298FA1}" type="sibTrans" cxnId="{9B01942B-72FA-4C3B-9707-6C0CB33CEB17}">
      <dgm:prSet/>
      <dgm:spPr/>
      <dgm:t>
        <a:bodyPr/>
        <a:lstStyle/>
        <a:p>
          <a:endParaRPr lang="en-US"/>
        </a:p>
      </dgm:t>
    </dgm:pt>
    <dgm:pt modelId="{0918694B-3182-4A18-AB4A-9E3109331D80}">
      <dgm:prSet/>
      <dgm:spPr/>
      <dgm:t>
        <a:bodyPr/>
        <a:lstStyle/>
        <a:p>
          <a:r>
            <a:rPr lang="en-US"/>
            <a:t>Irritable mood</a:t>
          </a:r>
        </a:p>
      </dgm:t>
    </dgm:pt>
    <dgm:pt modelId="{18EDA76F-59E3-41F3-BB9C-07443330A031}" type="parTrans" cxnId="{7FF3EA34-A3FF-4765-8153-28E1A6378DBD}">
      <dgm:prSet/>
      <dgm:spPr/>
      <dgm:t>
        <a:bodyPr/>
        <a:lstStyle/>
        <a:p>
          <a:endParaRPr lang="en-US"/>
        </a:p>
      </dgm:t>
    </dgm:pt>
    <dgm:pt modelId="{9D3F79D1-F6AA-4139-BB77-7DAC0DFD4A9D}" type="sibTrans" cxnId="{7FF3EA34-A3FF-4765-8153-28E1A6378DBD}">
      <dgm:prSet/>
      <dgm:spPr/>
      <dgm:t>
        <a:bodyPr/>
        <a:lstStyle/>
        <a:p>
          <a:endParaRPr lang="en-US"/>
        </a:p>
      </dgm:t>
    </dgm:pt>
    <dgm:pt modelId="{0EEAC01B-2DBF-493F-8B44-A0A1198A950D}">
      <dgm:prSet/>
      <dgm:spPr/>
      <dgm:t>
        <a:bodyPr/>
        <a:lstStyle/>
        <a:p>
          <a:r>
            <a:rPr lang="en-US"/>
            <a:t>Poor physical and mental health</a:t>
          </a:r>
        </a:p>
      </dgm:t>
    </dgm:pt>
    <dgm:pt modelId="{E399F507-D830-42AD-A91C-D89ADD83365F}" type="parTrans" cxnId="{20D35F86-9D93-4637-ABA3-41C04867BFED}">
      <dgm:prSet/>
      <dgm:spPr/>
      <dgm:t>
        <a:bodyPr/>
        <a:lstStyle/>
        <a:p>
          <a:endParaRPr lang="en-US"/>
        </a:p>
      </dgm:t>
    </dgm:pt>
    <dgm:pt modelId="{01994387-A528-4D0B-A948-B8992708CC5E}" type="sibTrans" cxnId="{20D35F86-9D93-4637-ABA3-41C04867BFED}">
      <dgm:prSet/>
      <dgm:spPr/>
      <dgm:t>
        <a:bodyPr/>
        <a:lstStyle/>
        <a:p>
          <a:endParaRPr lang="en-US"/>
        </a:p>
      </dgm:t>
    </dgm:pt>
    <dgm:pt modelId="{CB781DA7-4694-49A2-9930-F3250154C1AE}" type="pres">
      <dgm:prSet presAssocID="{298C9249-B4E9-4EAF-BC63-4F79E306803F}" presName="Name0" presStyleCnt="0">
        <dgm:presLayoutVars>
          <dgm:dir/>
          <dgm:animLvl val="lvl"/>
          <dgm:resizeHandles val="exact"/>
        </dgm:presLayoutVars>
      </dgm:prSet>
      <dgm:spPr/>
    </dgm:pt>
    <dgm:pt modelId="{F5F6E48B-70CD-4D06-B420-8AC6F1F7F2DD}" type="pres">
      <dgm:prSet presAssocID="{8B5EDE15-8FF8-4FB9-9408-DB1B0DB47C40}" presName="boxAndChildren" presStyleCnt="0"/>
      <dgm:spPr/>
    </dgm:pt>
    <dgm:pt modelId="{337EA0EC-E18A-4D42-B93F-8CAAD0FC2288}" type="pres">
      <dgm:prSet presAssocID="{8B5EDE15-8FF8-4FB9-9408-DB1B0DB47C40}" presName="parentTextBox" presStyleLbl="node1" presStyleIdx="0" presStyleCnt="2"/>
      <dgm:spPr/>
    </dgm:pt>
    <dgm:pt modelId="{0373B866-A0E0-4D99-AE96-9C8486D2A706}" type="pres">
      <dgm:prSet presAssocID="{8B5EDE15-8FF8-4FB9-9408-DB1B0DB47C40}" presName="entireBox" presStyleLbl="node1" presStyleIdx="0" presStyleCnt="2"/>
      <dgm:spPr/>
    </dgm:pt>
    <dgm:pt modelId="{50D26E20-46C3-47EE-B342-DFC9278AAEA5}" type="pres">
      <dgm:prSet presAssocID="{8B5EDE15-8FF8-4FB9-9408-DB1B0DB47C40}" presName="descendantBox" presStyleCnt="0"/>
      <dgm:spPr/>
    </dgm:pt>
    <dgm:pt modelId="{0C9AC12F-8F32-46B6-9032-BDCE7777BDCA}" type="pres">
      <dgm:prSet presAssocID="{CC5B608C-5937-4372-8291-7D8517F1972B}" presName="childTextBox" presStyleLbl="fgAccFollowNode1" presStyleIdx="0" presStyleCnt="4">
        <dgm:presLayoutVars>
          <dgm:bulletEnabled val="1"/>
        </dgm:presLayoutVars>
      </dgm:prSet>
      <dgm:spPr/>
    </dgm:pt>
    <dgm:pt modelId="{D00CFFF4-CD03-4780-90FF-6D8531286D71}" type="pres">
      <dgm:prSet presAssocID="{9A270021-C715-4783-AF25-90E4AE2FCD90}" presName="childTextBox" presStyleLbl="fgAccFollowNode1" presStyleIdx="1" presStyleCnt="4">
        <dgm:presLayoutVars>
          <dgm:bulletEnabled val="1"/>
        </dgm:presLayoutVars>
      </dgm:prSet>
      <dgm:spPr/>
    </dgm:pt>
    <dgm:pt modelId="{CB518028-BC4E-41FA-A19D-5B2A7BF0CD91}" type="pres">
      <dgm:prSet presAssocID="{0918694B-3182-4A18-AB4A-9E3109331D80}" presName="childTextBox" presStyleLbl="fgAccFollowNode1" presStyleIdx="2" presStyleCnt="4">
        <dgm:presLayoutVars>
          <dgm:bulletEnabled val="1"/>
        </dgm:presLayoutVars>
      </dgm:prSet>
      <dgm:spPr/>
    </dgm:pt>
    <dgm:pt modelId="{CD1FD8D1-39AE-4181-8DBD-C0283444011E}" type="pres">
      <dgm:prSet presAssocID="{0EEAC01B-2DBF-493F-8B44-A0A1198A950D}" presName="childTextBox" presStyleLbl="fgAccFollowNode1" presStyleIdx="3" presStyleCnt="4">
        <dgm:presLayoutVars>
          <dgm:bulletEnabled val="1"/>
        </dgm:presLayoutVars>
      </dgm:prSet>
      <dgm:spPr/>
    </dgm:pt>
    <dgm:pt modelId="{DAE88ACB-FB76-4DD5-AB86-2028DE11BACC}" type="pres">
      <dgm:prSet presAssocID="{1B6FAFA6-C5AF-489B-BDB8-B8B177324363}" presName="sp" presStyleCnt="0"/>
      <dgm:spPr/>
    </dgm:pt>
    <dgm:pt modelId="{54225E16-8891-44E2-BBCB-0FA738909B10}" type="pres">
      <dgm:prSet presAssocID="{4F5DE145-BA6E-435C-BDAC-8B4745A75293}" presName="arrowAndChildren" presStyleCnt="0"/>
      <dgm:spPr/>
    </dgm:pt>
    <dgm:pt modelId="{6E64160F-DDAE-48B2-A214-5D0CFF1E1F36}" type="pres">
      <dgm:prSet presAssocID="{4F5DE145-BA6E-435C-BDAC-8B4745A75293}" presName="parentTextArrow" presStyleLbl="node1" presStyleIdx="1" presStyleCnt="2"/>
      <dgm:spPr/>
    </dgm:pt>
  </dgm:ptLst>
  <dgm:cxnLst>
    <dgm:cxn modelId="{9B01942B-72FA-4C3B-9707-6C0CB33CEB17}" srcId="{8B5EDE15-8FF8-4FB9-9408-DB1B0DB47C40}" destId="{9A270021-C715-4783-AF25-90E4AE2FCD90}" srcOrd="1" destOrd="0" parTransId="{55392EB0-CDB4-4B1F-B016-6AF7D60F9745}" sibTransId="{71A1E060-CDC2-4816-B859-C6CF8C298FA1}"/>
    <dgm:cxn modelId="{4C670F32-03BA-442F-874E-7A002DB2CAD2}" type="presOf" srcId="{8B5EDE15-8FF8-4FB9-9408-DB1B0DB47C40}" destId="{0373B866-A0E0-4D99-AE96-9C8486D2A706}" srcOrd="1" destOrd="0" presId="urn:microsoft.com/office/officeart/2005/8/layout/process4"/>
    <dgm:cxn modelId="{7FF3EA34-A3FF-4765-8153-28E1A6378DBD}" srcId="{8B5EDE15-8FF8-4FB9-9408-DB1B0DB47C40}" destId="{0918694B-3182-4A18-AB4A-9E3109331D80}" srcOrd="2" destOrd="0" parTransId="{18EDA76F-59E3-41F3-BB9C-07443330A031}" sibTransId="{9D3F79D1-F6AA-4139-BB77-7DAC0DFD4A9D}"/>
    <dgm:cxn modelId="{1235BF66-ECFC-476A-A457-874A857CA75F}" srcId="{8B5EDE15-8FF8-4FB9-9408-DB1B0DB47C40}" destId="{CC5B608C-5937-4372-8291-7D8517F1972B}" srcOrd="0" destOrd="0" parTransId="{41D5ED67-1EC2-45EB-8FAE-F3732B0F21B9}" sibTransId="{F6FAB7A2-B3D7-46EF-B9B3-C1E042DF63FC}"/>
    <dgm:cxn modelId="{0544DB55-3C6D-4493-85E8-32AAE21832CA}" type="presOf" srcId="{8B5EDE15-8FF8-4FB9-9408-DB1B0DB47C40}" destId="{337EA0EC-E18A-4D42-B93F-8CAAD0FC2288}" srcOrd="0" destOrd="0" presId="urn:microsoft.com/office/officeart/2005/8/layout/process4"/>
    <dgm:cxn modelId="{EA090384-1B07-4F4D-BF16-7310E9FDEDF3}" srcId="{298C9249-B4E9-4EAF-BC63-4F79E306803F}" destId="{4F5DE145-BA6E-435C-BDAC-8B4745A75293}" srcOrd="0" destOrd="0" parTransId="{9AF09BDA-9C80-48DA-A34E-C5703EFD9C52}" sibTransId="{1B6FAFA6-C5AF-489B-BDB8-B8B177324363}"/>
    <dgm:cxn modelId="{20D35F86-9D93-4637-ABA3-41C04867BFED}" srcId="{8B5EDE15-8FF8-4FB9-9408-DB1B0DB47C40}" destId="{0EEAC01B-2DBF-493F-8B44-A0A1198A950D}" srcOrd="3" destOrd="0" parTransId="{E399F507-D830-42AD-A91C-D89ADD83365F}" sibTransId="{01994387-A528-4D0B-A948-B8992708CC5E}"/>
    <dgm:cxn modelId="{59C67497-AC2F-47D9-9943-9EFAC8DB0982}" type="presOf" srcId="{0918694B-3182-4A18-AB4A-9E3109331D80}" destId="{CB518028-BC4E-41FA-A19D-5B2A7BF0CD91}" srcOrd="0" destOrd="0" presId="urn:microsoft.com/office/officeart/2005/8/layout/process4"/>
    <dgm:cxn modelId="{1595DCB2-B0C6-4449-A6A4-83E971D07B14}" srcId="{298C9249-B4E9-4EAF-BC63-4F79E306803F}" destId="{8B5EDE15-8FF8-4FB9-9408-DB1B0DB47C40}" srcOrd="1" destOrd="0" parTransId="{CA68E6DC-9E4B-49DE-8ADD-C4F4EA8C3612}" sibTransId="{E0CB5CF7-33AC-4A31-9C99-F01F010A1701}"/>
    <dgm:cxn modelId="{FE4694C5-0BE5-4B76-880F-E10F68DF6992}" type="presOf" srcId="{4F5DE145-BA6E-435C-BDAC-8B4745A75293}" destId="{6E64160F-DDAE-48B2-A214-5D0CFF1E1F36}" srcOrd="0" destOrd="0" presId="urn:microsoft.com/office/officeart/2005/8/layout/process4"/>
    <dgm:cxn modelId="{6DD91BCA-B1E6-4A10-984F-0BF02FDB6660}" type="presOf" srcId="{0EEAC01B-2DBF-493F-8B44-A0A1198A950D}" destId="{CD1FD8D1-39AE-4181-8DBD-C0283444011E}" srcOrd="0" destOrd="0" presId="urn:microsoft.com/office/officeart/2005/8/layout/process4"/>
    <dgm:cxn modelId="{6D1BB8D5-B29A-45B7-8289-F4D8889E1562}" type="presOf" srcId="{CC5B608C-5937-4372-8291-7D8517F1972B}" destId="{0C9AC12F-8F32-46B6-9032-BDCE7777BDCA}" srcOrd="0" destOrd="0" presId="urn:microsoft.com/office/officeart/2005/8/layout/process4"/>
    <dgm:cxn modelId="{0F385CE7-A4EC-4C76-A737-212E9A91E1CC}" type="presOf" srcId="{298C9249-B4E9-4EAF-BC63-4F79E306803F}" destId="{CB781DA7-4694-49A2-9930-F3250154C1AE}" srcOrd="0" destOrd="0" presId="urn:microsoft.com/office/officeart/2005/8/layout/process4"/>
    <dgm:cxn modelId="{AC8C6BF8-AAA4-4D87-B0C7-B157ECEDD557}" type="presOf" srcId="{9A270021-C715-4783-AF25-90E4AE2FCD90}" destId="{D00CFFF4-CD03-4780-90FF-6D8531286D71}" srcOrd="0" destOrd="0" presId="urn:microsoft.com/office/officeart/2005/8/layout/process4"/>
    <dgm:cxn modelId="{235EBAE8-95B2-4CC4-BEE3-CDF38ADE7727}" type="presParOf" srcId="{CB781DA7-4694-49A2-9930-F3250154C1AE}" destId="{F5F6E48B-70CD-4D06-B420-8AC6F1F7F2DD}" srcOrd="0" destOrd="0" presId="urn:microsoft.com/office/officeart/2005/8/layout/process4"/>
    <dgm:cxn modelId="{7FDDA4E8-CCB0-4D35-9C23-054CFB5FCC2F}" type="presParOf" srcId="{F5F6E48B-70CD-4D06-B420-8AC6F1F7F2DD}" destId="{337EA0EC-E18A-4D42-B93F-8CAAD0FC2288}" srcOrd="0" destOrd="0" presId="urn:microsoft.com/office/officeart/2005/8/layout/process4"/>
    <dgm:cxn modelId="{4C4398D0-399F-4ABF-A240-17C1CD12EB0E}" type="presParOf" srcId="{F5F6E48B-70CD-4D06-B420-8AC6F1F7F2DD}" destId="{0373B866-A0E0-4D99-AE96-9C8486D2A706}" srcOrd="1" destOrd="0" presId="urn:microsoft.com/office/officeart/2005/8/layout/process4"/>
    <dgm:cxn modelId="{7A721F15-13B5-40B9-B63F-18F08797A3B8}" type="presParOf" srcId="{F5F6E48B-70CD-4D06-B420-8AC6F1F7F2DD}" destId="{50D26E20-46C3-47EE-B342-DFC9278AAEA5}" srcOrd="2" destOrd="0" presId="urn:microsoft.com/office/officeart/2005/8/layout/process4"/>
    <dgm:cxn modelId="{04F4F481-36FF-4AD4-9F62-A0150BA5C76E}" type="presParOf" srcId="{50D26E20-46C3-47EE-B342-DFC9278AAEA5}" destId="{0C9AC12F-8F32-46B6-9032-BDCE7777BDCA}" srcOrd="0" destOrd="0" presId="urn:microsoft.com/office/officeart/2005/8/layout/process4"/>
    <dgm:cxn modelId="{D348BC9F-6E0F-48A4-92EC-51705F5C5634}" type="presParOf" srcId="{50D26E20-46C3-47EE-B342-DFC9278AAEA5}" destId="{D00CFFF4-CD03-4780-90FF-6D8531286D71}" srcOrd="1" destOrd="0" presId="urn:microsoft.com/office/officeart/2005/8/layout/process4"/>
    <dgm:cxn modelId="{2BF832A9-26BC-41D8-A6FF-48FFE77C7C55}" type="presParOf" srcId="{50D26E20-46C3-47EE-B342-DFC9278AAEA5}" destId="{CB518028-BC4E-41FA-A19D-5B2A7BF0CD91}" srcOrd="2" destOrd="0" presId="urn:microsoft.com/office/officeart/2005/8/layout/process4"/>
    <dgm:cxn modelId="{8E4C269F-70B2-4E30-90EE-43479C5B293C}" type="presParOf" srcId="{50D26E20-46C3-47EE-B342-DFC9278AAEA5}" destId="{CD1FD8D1-39AE-4181-8DBD-C0283444011E}" srcOrd="3" destOrd="0" presId="urn:microsoft.com/office/officeart/2005/8/layout/process4"/>
    <dgm:cxn modelId="{76ECD185-6825-451D-86A2-729D99531D97}" type="presParOf" srcId="{CB781DA7-4694-49A2-9930-F3250154C1AE}" destId="{DAE88ACB-FB76-4DD5-AB86-2028DE11BACC}" srcOrd="1" destOrd="0" presId="urn:microsoft.com/office/officeart/2005/8/layout/process4"/>
    <dgm:cxn modelId="{D241A72C-A33E-48ED-9479-19FE274E6EC1}" type="presParOf" srcId="{CB781DA7-4694-49A2-9930-F3250154C1AE}" destId="{54225E16-8891-44E2-BBCB-0FA738909B10}" srcOrd="2" destOrd="0" presId="urn:microsoft.com/office/officeart/2005/8/layout/process4"/>
    <dgm:cxn modelId="{7A3F5B94-8373-41C1-9149-2FEEBBD4A107}" type="presParOf" srcId="{54225E16-8891-44E2-BBCB-0FA738909B10}" destId="{6E64160F-DDAE-48B2-A214-5D0CFF1E1F3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7FA86B2-705E-49A8-B3DF-BEFED37159AA}" type="doc">
      <dgm:prSet loTypeId="urn:microsoft.com/office/officeart/2016/7/layout/ChevronBlock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75CA110-CA6F-450B-BD60-EB5C916F3759}">
      <dgm:prSet/>
      <dgm:spPr/>
      <dgm:t>
        <a:bodyPr/>
        <a:lstStyle/>
        <a:p>
          <a:r>
            <a:rPr lang="en-US" dirty="0"/>
            <a:t>Where</a:t>
          </a:r>
        </a:p>
      </dgm:t>
    </dgm:pt>
    <dgm:pt modelId="{5434A460-FF07-4019-9EAA-FC59DC5AEE33}" type="parTrans" cxnId="{A4A85D65-63CB-4D06-B560-AE8A5699343F}">
      <dgm:prSet/>
      <dgm:spPr/>
      <dgm:t>
        <a:bodyPr/>
        <a:lstStyle/>
        <a:p>
          <a:endParaRPr lang="en-US"/>
        </a:p>
      </dgm:t>
    </dgm:pt>
    <dgm:pt modelId="{7A985C8E-F147-4F4A-B06D-301B60617A19}" type="sibTrans" cxnId="{A4A85D65-63CB-4D06-B560-AE8A5699343F}">
      <dgm:prSet/>
      <dgm:spPr/>
      <dgm:t>
        <a:bodyPr/>
        <a:lstStyle/>
        <a:p>
          <a:endParaRPr lang="en-US"/>
        </a:p>
      </dgm:t>
    </dgm:pt>
    <dgm:pt modelId="{1A7F39F2-2118-47DA-A1D6-1FFD80AF30FB}">
      <dgm:prSet/>
      <dgm:spPr/>
      <dgm:t>
        <a:bodyPr/>
        <a:lstStyle/>
        <a:p>
          <a:r>
            <a:rPr lang="en-US"/>
            <a:t>somewhere dedicated to study </a:t>
          </a:r>
        </a:p>
      </dgm:t>
    </dgm:pt>
    <dgm:pt modelId="{493EFFC6-39B3-42C0-98A0-562C72EE12F9}" type="parTrans" cxnId="{5D364369-F133-423C-B67E-331C681A7A0C}">
      <dgm:prSet/>
      <dgm:spPr/>
      <dgm:t>
        <a:bodyPr/>
        <a:lstStyle/>
        <a:p>
          <a:endParaRPr lang="en-US"/>
        </a:p>
      </dgm:t>
    </dgm:pt>
    <dgm:pt modelId="{595E2760-ADC2-4658-ACA5-A8087EDE5E05}" type="sibTrans" cxnId="{5D364369-F133-423C-B67E-331C681A7A0C}">
      <dgm:prSet/>
      <dgm:spPr/>
      <dgm:t>
        <a:bodyPr/>
        <a:lstStyle/>
        <a:p>
          <a:endParaRPr lang="en-US"/>
        </a:p>
      </dgm:t>
    </dgm:pt>
    <dgm:pt modelId="{6EC4AEC4-E861-4904-B3D6-16EB1554A190}">
      <dgm:prSet/>
      <dgm:spPr/>
      <dgm:t>
        <a:bodyPr/>
        <a:lstStyle/>
        <a:p>
          <a:r>
            <a:rPr lang="en-US" dirty="0"/>
            <a:t>What</a:t>
          </a:r>
        </a:p>
      </dgm:t>
    </dgm:pt>
    <dgm:pt modelId="{7928C4E3-09E7-4193-B02A-0B1C221ED011}" type="parTrans" cxnId="{C47A4200-7320-4B8C-BB9A-97656775724D}">
      <dgm:prSet/>
      <dgm:spPr/>
      <dgm:t>
        <a:bodyPr/>
        <a:lstStyle/>
        <a:p>
          <a:endParaRPr lang="en-US"/>
        </a:p>
      </dgm:t>
    </dgm:pt>
    <dgm:pt modelId="{3FA198E6-F7CF-44F7-9676-023E6221B757}" type="sibTrans" cxnId="{C47A4200-7320-4B8C-BB9A-97656775724D}">
      <dgm:prSet/>
      <dgm:spPr/>
      <dgm:t>
        <a:bodyPr/>
        <a:lstStyle/>
        <a:p>
          <a:endParaRPr lang="en-US"/>
        </a:p>
      </dgm:t>
    </dgm:pt>
    <dgm:pt modelId="{1FAC5BC7-B494-4F0D-A05B-200C6E924790}">
      <dgm:prSet/>
      <dgm:spPr/>
      <dgm:t>
        <a:bodyPr/>
        <a:lstStyle/>
        <a:p>
          <a:r>
            <a:rPr lang="en-US"/>
            <a:t>everything you need to hand</a:t>
          </a:r>
        </a:p>
      </dgm:t>
    </dgm:pt>
    <dgm:pt modelId="{83941CDD-C0DE-4270-B02A-072FD24B628F}" type="parTrans" cxnId="{8EB464E4-EAA3-422B-AD5C-2D3AF9358FCA}">
      <dgm:prSet/>
      <dgm:spPr/>
      <dgm:t>
        <a:bodyPr/>
        <a:lstStyle/>
        <a:p>
          <a:endParaRPr lang="en-US"/>
        </a:p>
      </dgm:t>
    </dgm:pt>
    <dgm:pt modelId="{390F2881-24F9-414F-ACB6-6260E8B6236F}" type="sibTrans" cxnId="{8EB464E4-EAA3-422B-AD5C-2D3AF9358FCA}">
      <dgm:prSet/>
      <dgm:spPr/>
      <dgm:t>
        <a:bodyPr/>
        <a:lstStyle/>
        <a:p>
          <a:endParaRPr lang="en-US"/>
        </a:p>
      </dgm:t>
    </dgm:pt>
    <dgm:pt modelId="{F0A6D450-39E7-4DF6-A48B-6C172CC3A01C}">
      <dgm:prSet/>
      <dgm:spPr/>
      <dgm:t>
        <a:bodyPr/>
        <a:lstStyle/>
        <a:p>
          <a:r>
            <a:rPr lang="en-US"/>
            <a:t>Listen</a:t>
          </a:r>
        </a:p>
      </dgm:t>
    </dgm:pt>
    <dgm:pt modelId="{9A756207-F114-4AEC-A8AC-7E774A8634FA}" type="parTrans" cxnId="{C6E8B473-5ECF-4517-AC26-C28AB5F5163F}">
      <dgm:prSet/>
      <dgm:spPr/>
      <dgm:t>
        <a:bodyPr/>
        <a:lstStyle/>
        <a:p>
          <a:endParaRPr lang="en-US"/>
        </a:p>
      </dgm:t>
    </dgm:pt>
    <dgm:pt modelId="{CDE334BE-B3AB-471F-A873-6DA83CA638BA}" type="sibTrans" cxnId="{C6E8B473-5ECF-4517-AC26-C28AB5F5163F}">
      <dgm:prSet/>
      <dgm:spPr/>
      <dgm:t>
        <a:bodyPr/>
        <a:lstStyle/>
        <a:p>
          <a:endParaRPr lang="en-US"/>
        </a:p>
      </dgm:t>
    </dgm:pt>
    <dgm:pt modelId="{B5B8EA36-4046-445E-8E7C-85F9751786E2}">
      <dgm:prSet/>
      <dgm:spPr/>
      <dgm:t>
        <a:bodyPr/>
        <a:lstStyle/>
        <a:p>
          <a:r>
            <a:rPr lang="en-US"/>
            <a:t>If you need music, make it Mozart or LoFi. Rythmic music interferes with concentration</a:t>
          </a:r>
        </a:p>
      </dgm:t>
    </dgm:pt>
    <dgm:pt modelId="{21818F8A-9302-4338-BAD1-FC3CA718052D}" type="parTrans" cxnId="{B5F760A7-10CB-47C0-89D2-42C772A02394}">
      <dgm:prSet/>
      <dgm:spPr/>
      <dgm:t>
        <a:bodyPr/>
        <a:lstStyle/>
        <a:p>
          <a:endParaRPr lang="en-US"/>
        </a:p>
      </dgm:t>
    </dgm:pt>
    <dgm:pt modelId="{C5F48C4C-EE2A-42F3-90D2-6046D05D1FB2}" type="sibTrans" cxnId="{B5F760A7-10CB-47C0-89D2-42C772A02394}">
      <dgm:prSet/>
      <dgm:spPr/>
      <dgm:t>
        <a:bodyPr/>
        <a:lstStyle/>
        <a:p>
          <a:endParaRPr lang="en-US"/>
        </a:p>
      </dgm:t>
    </dgm:pt>
    <dgm:pt modelId="{BB07FD69-4CFC-4B48-A9CB-D7DD040FA577}">
      <dgm:prSet/>
      <dgm:spPr/>
      <dgm:t>
        <a:bodyPr/>
        <a:lstStyle/>
        <a:p>
          <a:r>
            <a:rPr lang="en-US"/>
            <a:t>Stay away</a:t>
          </a:r>
        </a:p>
      </dgm:t>
    </dgm:pt>
    <dgm:pt modelId="{2D0DE011-590C-41EF-81E5-EDBE1405826A}" type="parTrans" cxnId="{F19505CF-4B39-485A-A02D-92737E315D59}">
      <dgm:prSet/>
      <dgm:spPr/>
      <dgm:t>
        <a:bodyPr/>
        <a:lstStyle/>
        <a:p>
          <a:endParaRPr lang="en-US"/>
        </a:p>
      </dgm:t>
    </dgm:pt>
    <dgm:pt modelId="{19F19793-1A93-477F-BC52-F2F7D92FCDCD}" type="sibTrans" cxnId="{F19505CF-4B39-485A-A02D-92737E315D59}">
      <dgm:prSet/>
      <dgm:spPr/>
      <dgm:t>
        <a:bodyPr/>
        <a:lstStyle/>
        <a:p>
          <a:endParaRPr lang="en-US"/>
        </a:p>
      </dgm:t>
    </dgm:pt>
    <dgm:pt modelId="{BEA9E0D7-6577-462C-B4B3-3EA6001906DD}">
      <dgm:prSet/>
      <dgm:spPr/>
      <dgm:t>
        <a:bodyPr/>
        <a:lstStyle/>
        <a:p>
          <a:r>
            <a:rPr lang="en-US"/>
            <a:t>from TVs and phones</a:t>
          </a:r>
        </a:p>
      </dgm:t>
    </dgm:pt>
    <dgm:pt modelId="{09261ABB-02D8-4E27-BDDA-16E9C0967E4E}" type="parTrans" cxnId="{91AECE1E-3A07-4C83-9CC8-C19488FDAF38}">
      <dgm:prSet/>
      <dgm:spPr/>
      <dgm:t>
        <a:bodyPr/>
        <a:lstStyle/>
        <a:p>
          <a:endParaRPr lang="en-US"/>
        </a:p>
      </dgm:t>
    </dgm:pt>
    <dgm:pt modelId="{F2DD36B9-19D4-410E-9EFC-5DEEAE425206}" type="sibTrans" cxnId="{91AECE1E-3A07-4C83-9CC8-C19488FDAF38}">
      <dgm:prSet/>
      <dgm:spPr/>
      <dgm:t>
        <a:bodyPr/>
        <a:lstStyle/>
        <a:p>
          <a:endParaRPr lang="en-US"/>
        </a:p>
      </dgm:t>
    </dgm:pt>
    <dgm:pt modelId="{016866C0-6702-4F7E-BDB8-80C2A8B50B85}" type="pres">
      <dgm:prSet presAssocID="{67FA86B2-705E-49A8-B3DF-BEFED37159AA}" presName="Name0" presStyleCnt="0">
        <dgm:presLayoutVars>
          <dgm:dir/>
          <dgm:animLvl val="lvl"/>
          <dgm:resizeHandles val="exact"/>
        </dgm:presLayoutVars>
      </dgm:prSet>
      <dgm:spPr/>
    </dgm:pt>
    <dgm:pt modelId="{84634751-D88C-497B-95BD-9C936205FF9F}" type="pres">
      <dgm:prSet presAssocID="{E75CA110-CA6F-450B-BD60-EB5C916F3759}" presName="composite" presStyleCnt="0"/>
      <dgm:spPr/>
    </dgm:pt>
    <dgm:pt modelId="{EC200691-AD11-4312-B152-B0A8A2A81AAE}" type="pres">
      <dgm:prSet presAssocID="{E75CA110-CA6F-450B-BD60-EB5C916F3759}" presName="parTx" presStyleLbl="alignNode1" presStyleIdx="0" presStyleCnt="4">
        <dgm:presLayoutVars>
          <dgm:chMax val="0"/>
          <dgm:chPref val="0"/>
        </dgm:presLayoutVars>
      </dgm:prSet>
      <dgm:spPr/>
    </dgm:pt>
    <dgm:pt modelId="{CB6103E5-E7BF-4761-B570-A6BAF558DEDA}" type="pres">
      <dgm:prSet presAssocID="{E75CA110-CA6F-450B-BD60-EB5C916F3759}" presName="desTx" presStyleLbl="alignAccFollowNode1" presStyleIdx="0" presStyleCnt="4">
        <dgm:presLayoutVars/>
      </dgm:prSet>
      <dgm:spPr/>
    </dgm:pt>
    <dgm:pt modelId="{B23E5654-7430-405C-8183-3D0E7DA5B3CF}" type="pres">
      <dgm:prSet presAssocID="{7A985C8E-F147-4F4A-B06D-301B60617A19}" presName="space" presStyleCnt="0"/>
      <dgm:spPr/>
    </dgm:pt>
    <dgm:pt modelId="{3A10BF22-AED0-4F3E-818B-FF49B7CF4C90}" type="pres">
      <dgm:prSet presAssocID="{6EC4AEC4-E861-4904-B3D6-16EB1554A190}" presName="composite" presStyleCnt="0"/>
      <dgm:spPr/>
    </dgm:pt>
    <dgm:pt modelId="{DCDB6581-881E-465D-AD8C-8602707DFA29}" type="pres">
      <dgm:prSet presAssocID="{6EC4AEC4-E861-4904-B3D6-16EB1554A190}" presName="parTx" presStyleLbl="alignNode1" presStyleIdx="1" presStyleCnt="4" custLinFactNeighborX="-1419" custLinFactNeighborY="5246">
        <dgm:presLayoutVars>
          <dgm:chMax val="0"/>
          <dgm:chPref val="0"/>
        </dgm:presLayoutVars>
      </dgm:prSet>
      <dgm:spPr/>
    </dgm:pt>
    <dgm:pt modelId="{9534C2F8-DCDC-4B5B-85E1-28D78B79A2CF}" type="pres">
      <dgm:prSet presAssocID="{6EC4AEC4-E861-4904-B3D6-16EB1554A190}" presName="desTx" presStyleLbl="alignAccFollowNode1" presStyleIdx="1" presStyleCnt="4">
        <dgm:presLayoutVars/>
      </dgm:prSet>
      <dgm:spPr/>
    </dgm:pt>
    <dgm:pt modelId="{6B199733-4396-4870-8E64-FE55E2AF494B}" type="pres">
      <dgm:prSet presAssocID="{3FA198E6-F7CF-44F7-9676-023E6221B757}" presName="space" presStyleCnt="0"/>
      <dgm:spPr/>
    </dgm:pt>
    <dgm:pt modelId="{EF26B88C-F394-4A21-A286-CDDE5B8911C8}" type="pres">
      <dgm:prSet presAssocID="{F0A6D450-39E7-4DF6-A48B-6C172CC3A01C}" presName="composite" presStyleCnt="0"/>
      <dgm:spPr/>
    </dgm:pt>
    <dgm:pt modelId="{124C85B1-50AF-47D4-ADDF-FB1FEC50EE65}" type="pres">
      <dgm:prSet presAssocID="{F0A6D450-39E7-4DF6-A48B-6C172CC3A01C}" presName="parTx" presStyleLbl="alignNode1" presStyleIdx="2" presStyleCnt="4">
        <dgm:presLayoutVars>
          <dgm:chMax val="0"/>
          <dgm:chPref val="0"/>
        </dgm:presLayoutVars>
      </dgm:prSet>
      <dgm:spPr/>
    </dgm:pt>
    <dgm:pt modelId="{F39B82EA-A6C7-459C-AA02-9697A69FEDD3}" type="pres">
      <dgm:prSet presAssocID="{F0A6D450-39E7-4DF6-A48B-6C172CC3A01C}" presName="desTx" presStyleLbl="alignAccFollowNode1" presStyleIdx="2" presStyleCnt="4">
        <dgm:presLayoutVars/>
      </dgm:prSet>
      <dgm:spPr/>
    </dgm:pt>
    <dgm:pt modelId="{2BE372C0-9711-4629-A1EA-46FCC7E49A48}" type="pres">
      <dgm:prSet presAssocID="{CDE334BE-B3AB-471F-A873-6DA83CA638BA}" presName="space" presStyleCnt="0"/>
      <dgm:spPr/>
    </dgm:pt>
    <dgm:pt modelId="{2F296DE6-6493-468F-AC12-BC5208AAAFB9}" type="pres">
      <dgm:prSet presAssocID="{BB07FD69-4CFC-4B48-A9CB-D7DD040FA577}" presName="composite" presStyleCnt="0"/>
      <dgm:spPr/>
    </dgm:pt>
    <dgm:pt modelId="{6B01EF8E-0DF2-4E2D-9C1F-5449D9DEA5D2}" type="pres">
      <dgm:prSet presAssocID="{BB07FD69-4CFC-4B48-A9CB-D7DD040FA577}" presName="parTx" presStyleLbl="alignNode1" presStyleIdx="3" presStyleCnt="4">
        <dgm:presLayoutVars>
          <dgm:chMax val="0"/>
          <dgm:chPref val="0"/>
        </dgm:presLayoutVars>
      </dgm:prSet>
      <dgm:spPr/>
    </dgm:pt>
    <dgm:pt modelId="{417EEA6E-75D0-4732-A28B-218ACB35F8C5}" type="pres">
      <dgm:prSet presAssocID="{BB07FD69-4CFC-4B48-A9CB-D7DD040FA577}" presName="desTx" presStyleLbl="alignAccFollowNode1" presStyleIdx="3" presStyleCnt="4">
        <dgm:presLayoutVars/>
      </dgm:prSet>
      <dgm:spPr/>
    </dgm:pt>
  </dgm:ptLst>
  <dgm:cxnLst>
    <dgm:cxn modelId="{C47A4200-7320-4B8C-BB9A-97656775724D}" srcId="{67FA86B2-705E-49A8-B3DF-BEFED37159AA}" destId="{6EC4AEC4-E861-4904-B3D6-16EB1554A190}" srcOrd="1" destOrd="0" parTransId="{7928C4E3-09E7-4193-B02A-0B1C221ED011}" sibTransId="{3FA198E6-F7CF-44F7-9676-023E6221B757}"/>
    <dgm:cxn modelId="{EBB1BA00-D253-42D1-BE2A-D3AD8FA73018}" type="presOf" srcId="{BEA9E0D7-6577-462C-B4B3-3EA6001906DD}" destId="{417EEA6E-75D0-4732-A28B-218ACB35F8C5}" srcOrd="0" destOrd="0" presId="urn:microsoft.com/office/officeart/2016/7/layout/ChevronBlockProcess"/>
    <dgm:cxn modelId="{78B39E04-7FB5-4D3B-96DA-43E3176CE0C8}" type="presOf" srcId="{1FAC5BC7-B494-4F0D-A05B-200C6E924790}" destId="{9534C2F8-DCDC-4B5B-85E1-28D78B79A2CF}" srcOrd="0" destOrd="0" presId="urn:microsoft.com/office/officeart/2016/7/layout/ChevronBlockProcess"/>
    <dgm:cxn modelId="{7CDE0E16-1FF2-44B9-8066-5FF44818D586}" type="presOf" srcId="{6EC4AEC4-E861-4904-B3D6-16EB1554A190}" destId="{DCDB6581-881E-465D-AD8C-8602707DFA29}" srcOrd="0" destOrd="0" presId="urn:microsoft.com/office/officeart/2016/7/layout/ChevronBlockProcess"/>
    <dgm:cxn modelId="{91AECE1E-3A07-4C83-9CC8-C19488FDAF38}" srcId="{BB07FD69-4CFC-4B48-A9CB-D7DD040FA577}" destId="{BEA9E0D7-6577-462C-B4B3-3EA6001906DD}" srcOrd="0" destOrd="0" parTransId="{09261ABB-02D8-4E27-BDDA-16E9C0967E4E}" sibTransId="{F2DD36B9-19D4-410E-9EFC-5DEEAE425206}"/>
    <dgm:cxn modelId="{A4A85D65-63CB-4D06-B560-AE8A5699343F}" srcId="{67FA86B2-705E-49A8-B3DF-BEFED37159AA}" destId="{E75CA110-CA6F-450B-BD60-EB5C916F3759}" srcOrd="0" destOrd="0" parTransId="{5434A460-FF07-4019-9EAA-FC59DC5AEE33}" sibTransId="{7A985C8E-F147-4F4A-B06D-301B60617A19}"/>
    <dgm:cxn modelId="{5D364369-F133-423C-B67E-331C681A7A0C}" srcId="{E75CA110-CA6F-450B-BD60-EB5C916F3759}" destId="{1A7F39F2-2118-47DA-A1D6-1FFD80AF30FB}" srcOrd="0" destOrd="0" parTransId="{493EFFC6-39B3-42C0-98A0-562C72EE12F9}" sibTransId="{595E2760-ADC2-4658-ACA5-A8087EDE5E05}"/>
    <dgm:cxn modelId="{C6E8B473-5ECF-4517-AC26-C28AB5F5163F}" srcId="{67FA86B2-705E-49A8-B3DF-BEFED37159AA}" destId="{F0A6D450-39E7-4DF6-A48B-6C172CC3A01C}" srcOrd="2" destOrd="0" parTransId="{9A756207-F114-4AEC-A8AC-7E774A8634FA}" sibTransId="{CDE334BE-B3AB-471F-A873-6DA83CA638BA}"/>
    <dgm:cxn modelId="{9AA65E5A-E1E3-4008-BD38-AF613FB6F101}" type="presOf" srcId="{1A7F39F2-2118-47DA-A1D6-1FFD80AF30FB}" destId="{CB6103E5-E7BF-4761-B570-A6BAF558DEDA}" srcOrd="0" destOrd="0" presId="urn:microsoft.com/office/officeart/2016/7/layout/ChevronBlockProcess"/>
    <dgm:cxn modelId="{BD771280-2380-4CD3-9301-BAAA202051D7}" type="presOf" srcId="{BB07FD69-4CFC-4B48-A9CB-D7DD040FA577}" destId="{6B01EF8E-0DF2-4E2D-9C1F-5449D9DEA5D2}" srcOrd="0" destOrd="0" presId="urn:microsoft.com/office/officeart/2016/7/layout/ChevronBlockProcess"/>
    <dgm:cxn modelId="{B5F760A7-10CB-47C0-89D2-42C772A02394}" srcId="{F0A6D450-39E7-4DF6-A48B-6C172CC3A01C}" destId="{B5B8EA36-4046-445E-8E7C-85F9751786E2}" srcOrd="0" destOrd="0" parTransId="{21818F8A-9302-4338-BAD1-FC3CA718052D}" sibTransId="{C5F48C4C-EE2A-42F3-90D2-6046D05D1FB2}"/>
    <dgm:cxn modelId="{F19505CF-4B39-485A-A02D-92737E315D59}" srcId="{67FA86B2-705E-49A8-B3DF-BEFED37159AA}" destId="{BB07FD69-4CFC-4B48-A9CB-D7DD040FA577}" srcOrd="3" destOrd="0" parTransId="{2D0DE011-590C-41EF-81E5-EDBE1405826A}" sibTransId="{19F19793-1A93-477F-BC52-F2F7D92FCDCD}"/>
    <dgm:cxn modelId="{B2A960DA-957D-4802-AD86-C9C1E302EDED}" type="presOf" srcId="{B5B8EA36-4046-445E-8E7C-85F9751786E2}" destId="{F39B82EA-A6C7-459C-AA02-9697A69FEDD3}" srcOrd="0" destOrd="0" presId="urn:microsoft.com/office/officeart/2016/7/layout/ChevronBlockProcess"/>
    <dgm:cxn modelId="{1BBF6DE0-55F6-472E-BF74-9CBA9860C67E}" type="presOf" srcId="{F0A6D450-39E7-4DF6-A48B-6C172CC3A01C}" destId="{124C85B1-50AF-47D4-ADDF-FB1FEC50EE65}" srcOrd="0" destOrd="0" presId="urn:microsoft.com/office/officeart/2016/7/layout/ChevronBlockProcess"/>
    <dgm:cxn modelId="{8EB464E4-EAA3-422B-AD5C-2D3AF9358FCA}" srcId="{6EC4AEC4-E861-4904-B3D6-16EB1554A190}" destId="{1FAC5BC7-B494-4F0D-A05B-200C6E924790}" srcOrd="0" destOrd="0" parTransId="{83941CDD-C0DE-4270-B02A-072FD24B628F}" sibTransId="{390F2881-24F9-414F-ACB6-6260E8B6236F}"/>
    <dgm:cxn modelId="{4AA576E4-EDB6-4C16-9796-69E02A8296A5}" type="presOf" srcId="{67FA86B2-705E-49A8-B3DF-BEFED37159AA}" destId="{016866C0-6702-4F7E-BDB8-80C2A8B50B85}" srcOrd="0" destOrd="0" presId="urn:microsoft.com/office/officeart/2016/7/layout/ChevronBlockProcess"/>
    <dgm:cxn modelId="{3FB490F2-8CA9-47FA-9177-5B0D62F1AAFB}" type="presOf" srcId="{E75CA110-CA6F-450B-BD60-EB5C916F3759}" destId="{EC200691-AD11-4312-B152-B0A8A2A81AAE}" srcOrd="0" destOrd="0" presId="urn:microsoft.com/office/officeart/2016/7/layout/ChevronBlockProcess"/>
    <dgm:cxn modelId="{32424ECC-AABE-49B2-9E3E-C5602313A1D5}" type="presParOf" srcId="{016866C0-6702-4F7E-BDB8-80C2A8B50B85}" destId="{84634751-D88C-497B-95BD-9C936205FF9F}" srcOrd="0" destOrd="0" presId="urn:microsoft.com/office/officeart/2016/7/layout/ChevronBlockProcess"/>
    <dgm:cxn modelId="{BE06A740-882C-4E3E-9217-C676B7C1EFC9}" type="presParOf" srcId="{84634751-D88C-497B-95BD-9C936205FF9F}" destId="{EC200691-AD11-4312-B152-B0A8A2A81AAE}" srcOrd="0" destOrd="0" presId="urn:microsoft.com/office/officeart/2016/7/layout/ChevronBlockProcess"/>
    <dgm:cxn modelId="{6BEA7EBA-3568-4AA1-A975-4CB795700B97}" type="presParOf" srcId="{84634751-D88C-497B-95BD-9C936205FF9F}" destId="{CB6103E5-E7BF-4761-B570-A6BAF558DEDA}" srcOrd="1" destOrd="0" presId="urn:microsoft.com/office/officeart/2016/7/layout/ChevronBlockProcess"/>
    <dgm:cxn modelId="{4521AE4E-40A9-4554-AAF4-FDBABBE47E77}" type="presParOf" srcId="{016866C0-6702-4F7E-BDB8-80C2A8B50B85}" destId="{B23E5654-7430-405C-8183-3D0E7DA5B3CF}" srcOrd="1" destOrd="0" presId="urn:microsoft.com/office/officeart/2016/7/layout/ChevronBlockProcess"/>
    <dgm:cxn modelId="{3708AF81-2F37-4129-939F-96FF97A37AC0}" type="presParOf" srcId="{016866C0-6702-4F7E-BDB8-80C2A8B50B85}" destId="{3A10BF22-AED0-4F3E-818B-FF49B7CF4C90}" srcOrd="2" destOrd="0" presId="urn:microsoft.com/office/officeart/2016/7/layout/ChevronBlockProcess"/>
    <dgm:cxn modelId="{1AF075D4-F3F8-4286-BA3E-588E4006609F}" type="presParOf" srcId="{3A10BF22-AED0-4F3E-818B-FF49B7CF4C90}" destId="{DCDB6581-881E-465D-AD8C-8602707DFA29}" srcOrd="0" destOrd="0" presId="urn:microsoft.com/office/officeart/2016/7/layout/ChevronBlockProcess"/>
    <dgm:cxn modelId="{7281D5ED-DF95-4645-A80A-F8369E3F1BCB}" type="presParOf" srcId="{3A10BF22-AED0-4F3E-818B-FF49B7CF4C90}" destId="{9534C2F8-DCDC-4B5B-85E1-28D78B79A2CF}" srcOrd="1" destOrd="0" presId="urn:microsoft.com/office/officeart/2016/7/layout/ChevronBlockProcess"/>
    <dgm:cxn modelId="{6C20D859-AB9C-4872-9932-F66D1CFA858F}" type="presParOf" srcId="{016866C0-6702-4F7E-BDB8-80C2A8B50B85}" destId="{6B199733-4396-4870-8E64-FE55E2AF494B}" srcOrd="3" destOrd="0" presId="urn:microsoft.com/office/officeart/2016/7/layout/ChevronBlockProcess"/>
    <dgm:cxn modelId="{1EC29615-B7DE-477E-802A-08A3CB7CC70D}" type="presParOf" srcId="{016866C0-6702-4F7E-BDB8-80C2A8B50B85}" destId="{EF26B88C-F394-4A21-A286-CDDE5B8911C8}" srcOrd="4" destOrd="0" presId="urn:microsoft.com/office/officeart/2016/7/layout/ChevronBlockProcess"/>
    <dgm:cxn modelId="{9D3B0257-2943-4998-8FE8-41265F860753}" type="presParOf" srcId="{EF26B88C-F394-4A21-A286-CDDE5B8911C8}" destId="{124C85B1-50AF-47D4-ADDF-FB1FEC50EE65}" srcOrd="0" destOrd="0" presId="urn:microsoft.com/office/officeart/2016/7/layout/ChevronBlockProcess"/>
    <dgm:cxn modelId="{4229E0DE-E4BC-4E82-B9EE-1323ADCCCBFA}" type="presParOf" srcId="{EF26B88C-F394-4A21-A286-CDDE5B8911C8}" destId="{F39B82EA-A6C7-459C-AA02-9697A69FEDD3}" srcOrd="1" destOrd="0" presId="urn:microsoft.com/office/officeart/2016/7/layout/ChevronBlockProcess"/>
    <dgm:cxn modelId="{8F4AEDF6-8781-41A5-BDAC-3BAF530E264E}" type="presParOf" srcId="{016866C0-6702-4F7E-BDB8-80C2A8B50B85}" destId="{2BE372C0-9711-4629-A1EA-46FCC7E49A48}" srcOrd="5" destOrd="0" presId="urn:microsoft.com/office/officeart/2016/7/layout/ChevronBlockProcess"/>
    <dgm:cxn modelId="{F563088D-0611-452D-88DF-440515E45E4A}" type="presParOf" srcId="{016866C0-6702-4F7E-BDB8-80C2A8B50B85}" destId="{2F296DE6-6493-468F-AC12-BC5208AAAFB9}" srcOrd="6" destOrd="0" presId="urn:microsoft.com/office/officeart/2016/7/layout/ChevronBlockProcess"/>
    <dgm:cxn modelId="{077E9593-7082-483E-8ECB-8D74659D5996}" type="presParOf" srcId="{2F296DE6-6493-468F-AC12-BC5208AAAFB9}" destId="{6B01EF8E-0DF2-4E2D-9C1F-5449D9DEA5D2}" srcOrd="0" destOrd="0" presId="urn:microsoft.com/office/officeart/2016/7/layout/ChevronBlockProcess"/>
    <dgm:cxn modelId="{C54AB038-E751-47A7-9DB0-4F1EC64C534E}" type="presParOf" srcId="{2F296DE6-6493-468F-AC12-BC5208AAAFB9}" destId="{417EEA6E-75D0-4732-A28B-218ACB35F8C5}" srcOrd="1" destOrd="0" presId="urn:microsoft.com/office/officeart/2016/7/layout/ChevronBlock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9285A3A-CADE-4D2D-AAFC-A076CF214A1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3C445F-D947-462A-A5BD-FD16F9B92E85}">
      <dgm:prSet/>
      <dgm:spPr/>
      <dgm:t>
        <a:bodyPr/>
        <a:lstStyle/>
        <a:p>
          <a:r>
            <a:rPr lang="en-GB"/>
            <a:t>Don’t spend all day cooped up</a:t>
          </a:r>
          <a:endParaRPr lang="en-US"/>
        </a:p>
      </dgm:t>
    </dgm:pt>
    <dgm:pt modelId="{E929C461-AFAA-4D0B-9DF2-A91E1C552EC1}" type="parTrans" cxnId="{CA0CFDA8-91F1-4832-8E0D-1C814E5FAAD5}">
      <dgm:prSet/>
      <dgm:spPr/>
      <dgm:t>
        <a:bodyPr/>
        <a:lstStyle/>
        <a:p>
          <a:endParaRPr lang="en-US"/>
        </a:p>
      </dgm:t>
    </dgm:pt>
    <dgm:pt modelId="{182CF7F3-B857-4B22-B700-34899047BC9E}" type="sibTrans" cxnId="{CA0CFDA8-91F1-4832-8E0D-1C814E5FAAD5}">
      <dgm:prSet/>
      <dgm:spPr/>
      <dgm:t>
        <a:bodyPr/>
        <a:lstStyle/>
        <a:p>
          <a:endParaRPr lang="en-US"/>
        </a:p>
      </dgm:t>
    </dgm:pt>
    <dgm:pt modelId="{7CA90287-7083-46CC-B4F1-7212E44530F2}">
      <dgm:prSet/>
      <dgm:spPr/>
      <dgm:t>
        <a:bodyPr/>
        <a:lstStyle/>
        <a:p>
          <a:r>
            <a:rPr lang="en-GB"/>
            <a:t>Go outside, get some fresh air and exercise.</a:t>
          </a:r>
          <a:endParaRPr lang="en-US"/>
        </a:p>
      </dgm:t>
    </dgm:pt>
    <dgm:pt modelId="{8C3842B8-9217-475F-90E5-6DF4852226A6}" type="parTrans" cxnId="{32B7A627-AAE9-473C-9D3C-6439154AADFA}">
      <dgm:prSet/>
      <dgm:spPr/>
      <dgm:t>
        <a:bodyPr/>
        <a:lstStyle/>
        <a:p>
          <a:endParaRPr lang="en-US"/>
        </a:p>
      </dgm:t>
    </dgm:pt>
    <dgm:pt modelId="{6DC1162F-9F44-436E-A2EB-01A23FECD8F3}" type="sibTrans" cxnId="{32B7A627-AAE9-473C-9D3C-6439154AADFA}">
      <dgm:prSet/>
      <dgm:spPr/>
      <dgm:t>
        <a:bodyPr/>
        <a:lstStyle/>
        <a:p>
          <a:endParaRPr lang="en-US"/>
        </a:p>
      </dgm:t>
    </dgm:pt>
    <dgm:pt modelId="{DB43FF58-EE1E-4E23-B305-B2DCEDA4BF32}">
      <dgm:prSet/>
      <dgm:spPr/>
      <dgm:t>
        <a:bodyPr/>
        <a:lstStyle/>
        <a:p>
          <a:r>
            <a:rPr lang="en-GB"/>
            <a:t>Natural sunlight helps calibrate your brain for sleep</a:t>
          </a:r>
          <a:endParaRPr lang="en-US"/>
        </a:p>
      </dgm:t>
    </dgm:pt>
    <dgm:pt modelId="{C8324E85-C422-4067-8A1D-70A2FB0A855A}" type="parTrans" cxnId="{8503F8EE-134C-4A58-9852-D708BB679751}">
      <dgm:prSet/>
      <dgm:spPr/>
      <dgm:t>
        <a:bodyPr/>
        <a:lstStyle/>
        <a:p>
          <a:endParaRPr lang="en-US"/>
        </a:p>
      </dgm:t>
    </dgm:pt>
    <dgm:pt modelId="{D7308753-EC01-440A-A0D1-E3ADF51A2F88}" type="sibTrans" cxnId="{8503F8EE-134C-4A58-9852-D708BB679751}">
      <dgm:prSet/>
      <dgm:spPr/>
      <dgm:t>
        <a:bodyPr/>
        <a:lstStyle/>
        <a:p>
          <a:endParaRPr lang="en-US"/>
        </a:p>
      </dgm:t>
    </dgm:pt>
    <dgm:pt modelId="{ABDB1DD0-77F1-4D13-9D5A-F46EF1955D28}">
      <dgm:prSet/>
      <dgm:spPr/>
      <dgm:t>
        <a:bodyPr/>
        <a:lstStyle/>
        <a:p>
          <a:r>
            <a:rPr lang="en-GB"/>
            <a:t>Make sure you are doing something that makes you happy/relaxed but in a planned way to aid in routine building.</a:t>
          </a:r>
          <a:endParaRPr lang="en-US"/>
        </a:p>
      </dgm:t>
    </dgm:pt>
    <dgm:pt modelId="{0E53D5E3-4E8F-403E-A7FE-38FD90DBFA9F}" type="parTrans" cxnId="{D3707FE1-5E2B-498C-B340-2144D7159686}">
      <dgm:prSet/>
      <dgm:spPr/>
      <dgm:t>
        <a:bodyPr/>
        <a:lstStyle/>
        <a:p>
          <a:endParaRPr lang="en-US"/>
        </a:p>
      </dgm:t>
    </dgm:pt>
    <dgm:pt modelId="{0445E4DF-4F34-4C75-886C-A82EAA0099F3}" type="sibTrans" cxnId="{D3707FE1-5E2B-498C-B340-2144D7159686}">
      <dgm:prSet/>
      <dgm:spPr/>
      <dgm:t>
        <a:bodyPr/>
        <a:lstStyle/>
        <a:p>
          <a:endParaRPr lang="en-US"/>
        </a:p>
      </dgm:t>
    </dgm:pt>
    <dgm:pt modelId="{1BCDE225-B16A-46D1-BE76-8178892957E1}" type="pres">
      <dgm:prSet presAssocID="{49285A3A-CADE-4D2D-AAFC-A076CF214A1F}" presName="vert0" presStyleCnt="0">
        <dgm:presLayoutVars>
          <dgm:dir/>
          <dgm:animOne val="branch"/>
          <dgm:animLvl val="lvl"/>
        </dgm:presLayoutVars>
      </dgm:prSet>
      <dgm:spPr/>
    </dgm:pt>
    <dgm:pt modelId="{6CFD82A5-60A1-4997-A717-C82E8DD0510A}" type="pres">
      <dgm:prSet presAssocID="{183C445F-D947-462A-A5BD-FD16F9B92E85}" presName="thickLine" presStyleLbl="alignNode1" presStyleIdx="0" presStyleCnt="4"/>
      <dgm:spPr/>
    </dgm:pt>
    <dgm:pt modelId="{AD5A1080-E6CC-43D6-9CB3-893D4551D8B0}" type="pres">
      <dgm:prSet presAssocID="{183C445F-D947-462A-A5BD-FD16F9B92E85}" presName="horz1" presStyleCnt="0"/>
      <dgm:spPr/>
    </dgm:pt>
    <dgm:pt modelId="{C6E476A4-1310-47D5-86C3-94D442E7A935}" type="pres">
      <dgm:prSet presAssocID="{183C445F-D947-462A-A5BD-FD16F9B92E85}" presName="tx1" presStyleLbl="revTx" presStyleIdx="0" presStyleCnt="4"/>
      <dgm:spPr/>
    </dgm:pt>
    <dgm:pt modelId="{3F630A29-A158-4B3B-924C-BB6D237E5B46}" type="pres">
      <dgm:prSet presAssocID="{183C445F-D947-462A-A5BD-FD16F9B92E85}" presName="vert1" presStyleCnt="0"/>
      <dgm:spPr/>
    </dgm:pt>
    <dgm:pt modelId="{22C585D5-93A3-4221-977C-AFC7DB4FE773}" type="pres">
      <dgm:prSet presAssocID="{7CA90287-7083-46CC-B4F1-7212E44530F2}" presName="thickLine" presStyleLbl="alignNode1" presStyleIdx="1" presStyleCnt="4"/>
      <dgm:spPr/>
    </dgm:pt>
    <dgm:pt modelId="{153C4719-4209-499F-AE93-5349620C6E4A}" type="pres">
      <dgm:prSet presAssocID="{7CA90287-7083-46CC-B4F1-7212E44530F2}" presName="horz1" presStyleCnt="0"/>
      <dgm:spPr/>
    </dgm:pt>
    <dgm:pt modelId="{3D189796-8344-496F-9093-B69B28B45A97}" type="pres">
      <dgm:prSet presAssocID="{7CA90287-7083-46CC-B4F1-7212E44530F2}" presName="tx1" presStyleLbl="revTx" presStyleIdx="1" presStyleCnt="4"/>
      <dgm:spPr/>
    </dgm:pt>
    <dgm:pt modelId="{30B01CDC-B4FF-4453-A3DD-5EE54FAC4287}" type="pres">
      <dgm:prSet presAssocID="{7CA90287-7083-46CC-B4F1-7212E44530F2}" presName="vert1" presStyleCnt="0"/>
      <dgm:spPr/>
    </dgm:pt>
    <dgm:pt modelId="{039AB611-02B1-4AF0-AC01-8334DFA260E2}" type="pres">
      <dgm:prSet presAssocID="{DB43FF58-EE1E-4E23-B305-B2DCEDA4BF32}" presName="thickLine" presStyleLbl="alignNode1" presStyleIdx="2" presStyleCnt="4"/>
      <dgm:spPr/>
    </dgm:pt>
    <dgm:pt modelId="{BCFEF0C9-3B38-4051-92A7-30A5C776BA1D}" type="pres">
      <dgm:prSet presAssocID="{DB43FF58-EE1E-4E23-B305-B2DCEDA4BF32}" presName="horz1" presStyleCnt="0"/>
      <dgm:spPr/>
    </dgm:pt>
    <dgm:pt modelId="{946B6006-AFD6-49D7-B7C5-2A37DE1468FA}" type="pres">
      <dgm:prSet presAssocID="{DB43FF58-EE1E-4E23-B305-B2DCEDA4BF32}" presName="tx1" presStyleLbl="revTx" presStyleIdx="2" presStyleCnt="4"/>
      <dgm:spPr/>
    </dgm:pt>
    <dgm:pt modelId="{2195BA57-1BC5-4556-BB10-21614D0CBAC3}" type="pres">
      <dgm:prSet presAssocID="{DB43FF58-EE1E-4E23-B305-B2DCEDA4BF32}" presName="vert1" presStyleCnt="0"/>
      <dgm:spPr/>
    </dgm:pt>
    <dgm:pt modelId="{6C1F2613-A90E-4AAB-9353-32FB54F8763C}" type="pres">
      <dgm:prSet presAssocID="{ABDB1DD0-77F1-4D13-9D5A-F46EF1955D28}" presName="thickLine" presStyleLbl="alignNode1" presStyleIdx="3" presStyleCnt="4"/>
      <dgm:spPr/>
    </dgm:pt>
    <dgm:pt modelId="{839F9FD9-3979-4BCF-82C2-BBC09C8B4E04}" type="pres">
      <dgm:prSet presAssocID="{ABDB1DD0-77F1-4D13-9D5A-F46EF1955D28}" presName="horz1" presStyleCnt="0"/>
      <dgm:spPr/>
    </dgm:pt>
    <dgm:pt modelId="{4E0EBB69-4AAA-4500-AD52-84495CDEFDC4}" type="pres">
      <dgm:prSet presAssocID="{ABDB1DD0-77F1-4D13-9D5A-F46EF1955D28}" presName="tx1" presStyleLbl="revTx" presStyleIdx="3" presStyleCnt="4"/>
      <dgm:spPr/>
    </dgm:pt>
    <dgm:pt modelId="{87513C26-29A7-46BE-AFA6-C9EE77A4FCA7}" type="pres">
      <dgm:prSet presAssocID="{ABDB1DD0-77F1-4D13-9D5A-F46EF1955D28}" presName="vert1" presStyleCnt="0"/>
      <dgm:spPr/>
    </dgm:pt>
  </dgm:ptLst>
  <dgm:cxnLst>
    <dgm:cxn modelId="{5CB73B25-8448-4E08-9D0F-6487543B267C}" type="presOf" srcId="{7CA90287-7083-46CC-B4F1-7212E44530F2}" destId="{3D189796-8344-496F-9093-B69B28B45A97}" srcOrd="0" destOrd="0" presId="urn:microsoft.com/office/officeart/2008/layout/LinedList"/>
    <dgm:cxn modelId="{32B7A627-AAE9-473C-9D3C-6439154AADFA}" srcId="{49285A3A-CADE-4D2D-AAFC-A076CF214A1F}" destId="{7CA90287-7083-46CC-B4F1-7212E44530F2}" srcOrd="1" destOrd="0" parTransId="{8C3842B8-9217-475F-90E5-6DF4852226A6}" sibTransId="{6DC1162F-9F44-436E-A2EB-01A23FECD8F3}"/>
    <dgm:cxn modelId="{F588D060-C89D-4EB5-9C1F-EA664356BB78}" type="presOf" srcId="{183C445F-D947-462A-A5BD-FD16F9B92E85}" destId="{C6E476A4-1310-47D5-86C3-94D442E7A935}" srcOrd="0" destOrd="0" presId="urn:microsoft.com/office/officeart/2008/layout/LinedList"/>
    <dgm:cxn modelId="{E9D6436F-4EF2-4351-9345-760825168B8E}" type="presOf" srcId="{ABDB1DD0-77F1-4D13-9D5A-F46EF1955D28}" destId="{4E0EBB69-4AAA-4500-AD52-84495CDEFDC4}" srcOrd="0" destOrd="0" presId="urn:microsoft.com/office/officeart/2008/layout/LinedList"/>
    <dgm:cxn modelId="{CA0CFDA8-91F1-4832-8E0D-1C814E5FAAD5}" srcId="{49285A3A-CADE-4D2D-AAFC-A076CF214A1F}" destId="{183C445F-D947-462A-A5BD-FD16F9B92E85}" srcOrd="0" destOrd="0" parTransId="{E929C461-AFAA-4D0B-9DF2-A91E1C552EC1}" sibTransId="{182CF7F3-B857-4B22-B700-34899047BC9E}"/>
    <dgm:cxn modelId="{86B6E5AD-D284-46B4-B3F5-5FC89ED27C67}" type="presOf" srcId="{49285A3A-CADE-4D2D-AAFC-A076CF214A1F}" destId="{1BCDE225-B16A-46D1-BE76-8178892957E1}" srcOrd="0" destOrd="0" presId="urn:microsoft.com/office/officeart/2008/layout/LinedList"/>
    <dgm:cxn modelId="{D3707FE1-5E2B-498C-B340-2144D7159686}" srcId="{49285A3A-CADE-4D2D-AAFC-A076CF214A1F}" destId="{ABDB1DD0-77F1-4D13-9D5A-F46EF1955D28}" srcOrd="3" destOrd="0" parTransId="{0E53D5E3-4E8F-403E-A7FE-38FD90DBFA9F}" sibTransId="{0445E4DF-4F34-4C75-886C-A82EAA0099F3}"/>
    <dgm:cxn modelId="{8503F8EE-134C-4A58-9852-D708BB679751}" srcId="{49285A3A-CADE-4D2D-AAFC-A076CF214A1F}" destId="{DB43FF58-EE1E-4E23-B305-B2DCEDA4BF32}" srcOrd="2" destOrd="0" parTransId="{C8324E85-C422-4067-8A1D-70A2FB0A855A}" sibTransId="{D7308753-EC01-440A-A0D1-E3ADF51A2F88}"/>
    <dgm:cxn modelId="{985B47FF-D0FB-499A-95B2-FFF7D503F53C}" type="presOf" srcId="{DB43FF58-EE1E-4E23-B305-B2DCEDA4BF32}" destId="{946B6006-AFD6-49D7-B7C5-2A37DE1468FA}" srcOrd="0" destOrd="0" presId="urn:microsoft.com/office/officeart/2008/layout/LinedList"/>
    <dgm:cxn modelId="{ED373C50-5700-4D96-BC94-01D45C891645}" type="presParOf" srcId="{1BCDE225-B16A-46D1-BE76-8178892957E1}" destId="{6CFD82A5-60A1-4997-A717-C82E8DD0510A}" srcOrd="0" destOrd="0" presId="urn:microsoft.com/office/officeart/2008/layout/LinedList"/>
    <dgm:cxn modelId="{F67DDF04-4E23-4509-9B61-71008A4F2867}" type="presParOf" srcId="{1BCDE225-B16A-46D1-BE76-8178892957E1}" destId="{AD5A1080-E6CC-43D6-9CB3-893D4551D8B0}" srcOrd="1" destOrd="0" presId="urn:microsoft.com/office/officeart/2008/layout/LinedList"/>
    <dgm:cxn modelId="{61FD7753-3808-4396-90E2-4CC27BA199C0}" type="presParOf" srcId="{AD5A1080-E6CC-43D6-9CB3-893D4551D8B0}" destId="{C6E476A4-1310-47D5-86C3-94D442E7A935}" srcOrd="0" destOrd="0" presId="urn:microsoft.com/office/officeart/2008/layout/LinedList"/>
    <dgm:cxn modelId="{657B07FC-93E1-42A6-88BD-59B214C8CBA5}" type="presParOf" srcId="{AD5A1080-E6CC-43D6-9CB3-893D4551D8B0}" destId="{3F630A29-A158-4B3B-924C-BB6D237E5B46}" srcOrd="1" destOrd="0" presId="urn:microsoft.com/office/officeart/2008/layout/LinedList"/>
    <dgm:cxn modelId="{4DC81182-15B5-4B76-8F5A-32922C5F6C6C}" type="presParOf" srcId="{1BCDE225-B16A-46D1-BE76-8178892957E1}" destId="{22C585D5-93A3-4221-977C-AFC7DB4FE773}" srcOrd="2" destOrd="0" presId="urn:microsoft.com/office/officeart/2008/layout/LinedList"/>
    <dgm:cxn modelId="{D60A8259-F17A-4914-ACA5-C63C996995D1}" type="presParOf" srcId="{1BCDE225-B16A-46D1-BE76-8178892957E1}" destId="{153C4719-4209-499F-AE93-5349620C6E4A}" srcOrd="3" destOrd="0" presId="urn:microsoft.com/office/officeart/2008/layout/LinedList"/>
    <dgm:cxn modelId="{0B7313B5-C447-4ED2-87A9-257178636624}" type="presParOf" srcId="{153C4719-4209-499F-AE93-5349620C6E4A}" destId="{3D189796-8344-496F-9093-B69B28B45A97}" srcOrd="0" destOrd="0" presId="urn:microsoft.com/office/officeart/2008/layout/LinedList"/>
    <dgm:cxn modelId="{17ED6297-9003-4AE0-B16B-598FFC768CEE}" type="presParOf" srcId="{153C4719-4209-499F-AE93-5349620C6E4A}" destId="{30B01CDC-B4FF-4453-A3DD-5EE54FAC4287}" srcOrd="1" destOrd="0" presId="urn:microsoft.com/office/officeart/2008/layout/LinedList"/>
    <dgm:cxn modelId="{4493F37B-503D-49BB-9856-BD7D5389CB06}" type="presParOf" srcId="{1BCDE225-B16A-46D1-BE76-8178892957E1}" destId="{039AB611-02B1-4AF0-AC01-8334DFA260E2}" srcOrd="4" destOrd="0" presId="urn:microsoft.com/office/officeart/2008/layout/LinedList"/>
    <dgm:cxn modelId="{AAC1EF1B-3BC5-4B4A-9AE4-1EA80966A113}" type="presParOf" srcId="{1BCDE225-B16A-46D1-BE76-8178892957E1}" destId="{BCFEF0C9-3B38-4051-92A7-30A5C776BA1D}" srcOrd="5" destOrd="0" presId="urn:microsoft.com/office/officeart/2008/layout/LinedList"/>
    <dgm:cxn modelId="{D8176146-B170-40EC-9BB2-15FBD28E65C4}" type="presParOf" srcId="{BCFEF0C9-3B38-4051-92A7-30A5C776BA1D}" destId="{946B6006-AFD6-49D7-B7C5-2A37DE1468FA}" srcOrd="0" destOrd="0" presId="urn:microsoft.com/office/officeart/2008/layout/LinedList"/>
    <dgm:cxn modelId="{E3D22B0D-769E-41C0-B947-E48DA9E00C29}" type="presParOf" srcId="{BCFEF0C9-3B38-4051-92A7-30A5C776BA1D}" destId="{2195BA57-1BC5-4556-BB10-21614D0CBAC3}" srcOrd="1" destOrd="0" presId="urn:microsoft.com/office/officeart/2008/layout/LinedList"/>
    <dgm:cxn modelId="{85853201-257B-4747-AABC-C26156D3FB95}" type="presParOf" srcId="{1BCDE225-B16A-46D1-BE76-8178892957E1}" destId="{6C1F2613-A90E-4AAB-9353-32FB54F8763C}" srcOrd="6" destOrd="0" presId="urn:microsoft.com/office/officeart/2008/layout/LinedList"/>
    <dgm:cxn modelId="{B2A9E917-B9F8-4EEE-8F90-B01A72645A70}" type="presParOf" srcId="{1BCDE225-B16A-46D1-BE76-8178892957E1}" destId="{839F9FD9-3979-4BCF-82C2-BBC09C8B4E04}" srcOrd="7" destOrd="0" presId="urn:microsoft.com/office/officeart/2008/layout/LinedList"/>
    <dgm:cxn modelId="{3A2CDA2A-9C73-4998-AB48-4957ECFAAE6A}" type="presParOf" srcId="{839F9FD9-3979-4BCF-82C2-BBC09C8B4E04}" destId="{4E0EBB69-4AAA-4500-AD52-84495CDEFDC4}" srcOrd="0" destOrd="0" presId="urn:microsoft.com/office/officeart/2008/layout/LinedList"/>
    <dgm:cxn modelId="{C95C5503-DC05-4EB6-9291-C854840A64B4}" type="presParOf" srcId="{839F9FD9-3979-4BCF-82C2-BBC09C8B4E04}" destId="{87513C26-29A7-46BE-AFA6-C9EE77A4FCA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ABD33D0-8457-4784-AF30-C53CA3523DED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F5CBE1C-3773-4F9E-BE16-423B64F489C0}">
      <dgm:prSet/>
      <dgm:spPr/>
      <dgm:t>
        <a:bodyPr/>
        <a:lstStyle/>
        <a:p>
          <a:r>
            <a:rPr lang="en-GB" dirty="0"/>
            <a:t>Every </a:t>
          </a:r>
          <a:r>
            <a:rPr lang="en-GB" dirty="0">
              <a:latin typeface="Calibri Light" panose="020F0302020204030204"/>
            </a:rPr>
            <a:t>Thursday</a:t>
          </a:r>
          <a:endParaRPr lang="en-US" dirty="0" err="1"/>
        </a:p>
      </dgm:t>
    </dgm:pt>
    <dgm:pt modelId="{5CB6D580-5D15-4D74-A53B-762B4B53C95D}" type="parTrans" cxnId="{270BED46-8F99-4544-93E0-3E419D4A0C73}">
      <dgm:prSet/>
      <dgm:spPr/>
      <dgm:t>
        <a:bodyPr/>
        <a:lstStyle/>
        <a:p>
          <a:endParaRPr lang="en-US"/>
        </a:p>
      </dgm:t>
    </dgm:pt>
    <dgm:pt modelId="{0B4C9738-15DA-4651-A4A4-5A506886F191}" type="sibTrans" cxnId="{270BED46-8F99-4544-93E0-3E419D4A0C73}">
      <dgm:prSet/>
      <dgm:spPr/>
      <dgm:t>
        <a:bodyPr/>
        <a:lstStyle/>
        <a:p>
          <a:endParaRPr lang="en-US"/>
        </a:p>
      </dgm:t>
    </dgm:pt>
    <dgm:pt modelId="{FAE7C170-5C63-4D7D-8CC7-BFD35C638E0B}">
      <dgm:prSet/>
      <dgm:spPr/>
      <dgm:t>
        <a:bodyPr/>
        <a:lstStyle/>
        <a:p>
          <a:r>
            <a:rPr lang="en-GB" dirty="0"/>
            <a:t>3:20 – 4:30</a:t>
          </a:r>
          <a:endParaRPr lang="en-US" dirty="0"/>
        </a:p>
      </dgm:t>
    </dgm:pt>
    <dgm:pt modelId="{03228560-9006-4D06-AB26-60AF27AB541A}" type="parTrans" cxnId="{D2B24E9F-B7C9-43A4-8D4C-A9109CD495AC}">
      <dgm:prSet/>
      <dgm:spPr/>
      <dgm:t>
        <a:bodyPr/>
        <a:lstStyle/>
        <a:p>
          <a:endParaRPr lang="en-US"/>
        </a:p>
      </dgm:t>
    </dgm:pt>
    <dgm:pt modelId="{1A1EF8C8-027F-41BF-99ED-20B38C92E10B}" type="sibTrans" cxnId="{D2B24E9F-B7C9-43A4-8D4C-A9109CD495AC}">
      <dgm:prSet/>
      <dgm:spPr/>
      <dgm:t>
        <a:bodyPr/>
        <a:lstStyle/>
        <a:p>
          <a:endParaRPr lang="en-US"/>
        </a:p>
      </dgm:t>
    </dgm:pt>
    <dgm:pt modelId="{69790591-FEF3-4249-AFB0-0664B84F3AC2}" type="pres">
      <dgm:prSet presAssocID="{8ABD33D0-8457-4784-AF30-C53CA3523DED}" presName="diagram" presStyleCnt="0">
        <dgm:presLayoutVars>
          <dgm:dir/>
          <dgm:resizeHandles val="exact"/>
        </dgm:presLayoutVars>
      </dgm:prSet>
      <dgm:spPr/>
    </dgm:pt>
    <dgm:pt modelId="{6C94D4BE-99FA-4000-AFD9-C9C436941628}" type="pres">
      <dgm:prSet presAssocID="{BF5CBE1C-3773-4F9E-BE16-423B64F489C0}" presName="node" presStyleLbl="node1" presStyleIdx="0" presStyleCnt="2">
        <dgm:presLayoutVars>
          <dgm:bulletEnabled val="1"/>
        </dgm:presLayoutVars>
      </dgm:prSet>
      <dgm:spPr/>
    </dgm:pt>
    <dgm:pt modelId="{7A3F42E9-BD95-4DB0-A650-55002AF5D67D}" type="pres">
      <dgm:prSet presAssocID="{0B4C9738-15DA-4651-A4A4-5A506886F191}" presName="sibTrans" presStyleCnt="0"/>
      <dgm:spPr/>
    </dgm:pt>
    <dgm:pt modelId="{CA91FAF2-3C25-45BE-AC98-2ED65EDE50FB}" type="pres">
      <dgm:prSet presAssocID="{FAE7C170-5C63-4D7D-8CC7-BFD35C638E0B}" presName="node" presStyleLbl="node1" presStyleIdx="1" presStyleCnt="2">
        <dgm:presLayoutVars>
          <dgm:bulletEnabled val="1"/>
        </dgm:presLayoutVars>
      </dgm:prSet>
      <dgm:spPr/>
    </dgm:pt>
  </dgm:ptLst>
  <dgm:cxnLst>
    <dgm:cxn modelId="{D86ABE22-13E1-47BB-A30C-DF36D957A783}" type="presOf" srcId="{BF5CBE1C-3773-4F9E-BE16-423B64F489C0}" destId="{6C94D4BE-99FA-4000-AFD9-C9C436941628}" srcOrd="0" destOrd="0" presId="urn:microsoft.com/office/officeart/2005/8/layout/default"/>
    <dgm:cxn modelId="{270BED46-8F99-4544-93E0-3E419D4A0C73}" srcId="{8ABD33D0-8457-4784-AF30-C53CA3523DED}" destId="{BF5CBE1C-3773-4F9E-BE16-423B64F489C0}" srcOrd="0" destOrd="0" parTransId="{5CB6D580-5D15-4D74-A53B-762B4B53C95D}" sibTransId="{0B4C9738-15DA-4651-A4A4-5A506886F191}"/>
    <dgm:cxn modelId="{D2B24E9F-B7C9-43A4-8D4C-A9109CD495AC}" srcId="{8ABD33D0-8457-4784-AF30-C53CA3523DED}" destId="{FAE7C170-5C63-4D7D-8CC7-BFD35C638E0B}" srcOrd="1" destOrd="0" parTransId="{03228560-9006-4D06-AB26-60AF27AB541A}" sibTransId="{1A1EF8C8-027F-41BF-99ED-20B38C92E10B}"/>
    <dgm:cxn modelId="{76DA75BC-4944-454D-A250-7C01CB623BA5}" type="presOf" srcId="{8ABD33D0-8457-4784-AF30-C53CA3523DED}" destId="{69790591-FEF3-4249-AFB0-0664B84F3AC2}" srcOrd="0" destOrd="0" presId="urn:microsoft.com/office/officeart/2005/8/layout/default"/>
    <dgm:cxn modelId="{F16681E1-D707-4D40-999E-41BDC1B7BDF0}" type="presOf" srcId="{FAE7C170-5C63-4D7D-8CC7-BFD35C638E0B}" destId="{CA91FAF2-3C25-45BE-AC98-2ED65EDE50FB}" srcOrd="0" destOrd="0" presId="urn:microsoft.com/office/officeart/2005/8/layout/default"/>
    <dgm:cxn modelId="{78D67359-EE59-4DB0-826B-E1568D7D9124}" type="presParOf" srcId="{69790591-FEF3-4249-AFB0-0664B84F3AC2}" destId="{6C94D4BE-99FA-4000-AFD9-C9C436941628}" srcOrd="0" destOrd="0" presId="urn:microsoft.com/office/officeart/2005/8/layout/default"/>
    <dgm:cxn modelId="{41DEFBC5-7908-4B21-A324-1B45FBBB4544}" type="presParOf" srcId="{69790591-FEF3-4249-AFB0-0664B84F3AC2}" destId="{7A3F42E9-BD95-4DB0-A650-55002AF5D67D}" srcOrd="1" destOrd="0" presId="urn:microsoft.com/office/officeart/2005/8/layout/default"/>
    <dgm:cxn modelId="{DA9725E0-A2C6-4571-9033-919F97D6B342}" type="presParOf" srcId="{69790591-FEF3-4249-AFB0-0664B84F3AC2}" destId="{CA91FAF2-3C25-45BE-AC98-2ED65EDE50FB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8C208B-EB28-4F3A-B641-74CB0FC4130D}">
      <dsp:nvSpPr>
        <dsp:cNvPr id="0" name=""/>
        <dsp:cNvSpPr/>
      </dsp:nvSpPr>
      <dsp:spPr>
        <a:xfrm>
          <a:off x="0" y="4299"/>
          <a:ext cx="5861090" cy="91575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BD8DF6-BD36-4E62-A6AC-AB53C20E9E17}">
      <dsp:nvSpPr>
        <dsp:cNvPr id="0" name=""/>
        <dsp:cNvSpPr/>
      </dsp:nvSpPr>
      <dsp:spPr>
        <a:xfrm>
          <a:off x="277016" y="210345"/>
          <a:ext cx="503667" cy="50366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C85320-322C-4559-8D25-DA32E94AE27B}">
      <dsp:nvSpPr>
        <dsp:cNvPr id="0" name=""/>
        <dsp:cNvSpPr/>
      </dsp:nvSpPr>
      <dsp:spPr>
        <a:xfrm>
          <a:off x="1057701" y="4299"/>
          <a:ext cx="4803388" cy="915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18" tIns="96918" rIns="96918" bIns="9691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Course Structure </a:t>
          </a:r>
          <a:endParaRPr lang="en-US" sz="1900" kern="1200"/>
        </a:p>
      </dsp:txBody>
      <dsp:txXfrm>
        <a:off x="1057701" y="4299"/>
        <a:ext cx="4803388" cy="915758"/>
      </dsp:txXfrm>
    </dsp:sp>
    <dsp:sp modelId="{72EC641D-0FB7-47C8-897A-4FC834BCF27F}">
      <dsp:nvSpPr>
        <dsp:cNvPr id="0" name=""/>
        <dsp:cNvSpPr/>
      </dsp:nvSpPr>
      <dsp:spPr>
        <a:xfrm>
          <a:off x="0" y="1148997"/>
          <a:ext cx="5861090" cy="91575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664262-7A9C-4B7A-92A2-F1B6F6A212A7}">
      <dsp:nvSpPr>
        <dsp:cNvPr id="0" name=""/>
        <dsp:cNvSpPr/>
      </dsp:nvSpPr>
      <dsp:spPr>
        <a:xfrm>
          <a:off x="277016" y="1355043"/>
          <a:ext cx="503667" cy="50366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9E3E49-A21E-47D1-A003-253DAAE182CF}">
      <dsp:nvSpPr>
        <dsp:cNvPr id="0" name=""/>
        <dsp:cNvSpPr/>
      </dsp:nvSpPr>
      <dsp:spPr>
        <a:xfrm>
          <a:off x="1057701" y="1148997"/>
          <a:ext cx="4803388" cy="915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18" tIns="96918" rIns="96918" bIns="9691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The basics to revision and success</a:t>
          </a:r>
          <a:endParaRPr lang="en-US" sz="1900" kern="1200"/>
        </a:p>
      </dsp:txBody>
      <dsp:txXfrm>
        <a:off x="1057701" y="1148997"/>
        <a:ext cx="4803388" cy="915758"/>
      </dsp:txXfrm>
    </dsp:sp>
    <dsp:sp modelId="{F5AFD31C-24F1-4D35-A57C-BB76638453C0}">
      <dsp:nvSpPr>
        <dsp:cNvPr id="0" name=""/>
        <dsp:cNvSpPr/>
      </dsp:nvSpPr>
      <dsp:spPr>
        <a:xfrm>
          <a:off x="0" y="2293695"/>
          <a:ext cx="5861090" cy="91575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B27F74-58C6-4AD8-A494-2320E5C7A037}">
      <dsp:nvSpPr>
        <dsp:cNvPr id="0" name=""/>
        <dsp:cNvSpPr/>
      </dsp:nvSpPr>
      <dsp:spPr>
        <a:xfrm>
          <a:off x="277016" y="2499741"/>
          <a:ext cx="503667" cy="50366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923087-0D8B-4E44-B1A9-931E92A5E00A}">
      <dsp:nvSpPr>
        <dsp:cNvPr id="0" name=""/>
        <dsp:cNvSpPr/>
      </dsp:nvSpPr>
      <dsp:spPr>
        <a:xfrm>
          <a:off x="1057701" y="2293695"/>
          <a:ext cx="4803388" cy="915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18" tIns="96918" rIns="96918" bIns="9691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Physics Specific tips</a:t>
          </a:r>
          <a:endParaRPr lang="en-US" sz="1900" kern="1200"/>
        </a:p>
      </dsp:txBody>
      <dsp:txXfrm>
        <a:off x="1057701" y="2293695"/>
        <a:ext cx="4803388" cy="915758"/>
      </dsp:txXfrm>
    </dsp:sp>
    <dsp:sp modelId="{3495A4C0-DEA7-44FB-87D5-9861C81347F5}">
      <dsp:nvSpPr>
        <dsp:cNvPr id="0" name=""/>
        <dsp:cNvSpPr/>
      </dsp:nvSpPr>
      <dsp:spPr>
        <a:xfrm>
          <a:off x="0" y="3438393"/>
          <a:ext cx="5861090" cy="91575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AF34F8-048B-4A8A-9F01-C366424C4875}">
      <dsp:nvSpPr>
        <dsp:cNvPr id="0" name=""/>
        <dsp:cNvSpPr/>
      </dsp:nvSpPr>
      <dsp:spPr>
        <a:xfrm>
          <a:off x="277016" y="3644439"/>
          <a:ext cx="503667" cy="50366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76CE3E-5807-460F-A82F-3F16FE7FEAC4}">
      <dsp:nvSpPr>
        <dsp:cNvPr id="0" name=""/>
        <dsp:cNvSpPr/>
      </dsp:nvSpPr>
      <dsp:spPr>
        <a:xfrm>
          <a:off x="1057701" y="3438393"/>
          <a:ext cx="4803388" cy="915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18" tIns="96918" rIns="96918" bIns="9691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Student Books and Resources</a:t>
          </a:r>
          <a:endParaRPr lang="en-US" sz="1900" kern="1200"/>
        </a:p>
      </dsp:txBody>
      <dsp:txXfrm>
        <a:off x="1057701" y="3438393"/>
        <a:ext cx="4803388" cy="915758"/>
      </dsp:txXfrm>
    </dsp:sp>
    <dsp:sp modelId="{B2E84FCF-54F4-4319-9DDE-279DB46B629B}">
      <dsp:nvSpPr>
        <dsp:cNvPr id="0" name=""/>
        <dsp:cNvSpPr/>
      </dsp:nvSpPr>
      <dsp:spPr>
        <a:xfrm>
          <a:off x="0" y="4583092"/>
          <a:ext cx="5861090" cy="91575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481C07-D464-469D-BEDC-5F9536417202}">
      <dsp:nvSpPr>
        <dsp:cNvPr id="0" name=""/>
        <dsp:cNvSpPr/>
      </dsp:nvSpPr>
      <dsp:spPr>
        <a:xfrm>
          <a:off x="277016" y="4789137"/>
          <a:ext cx="503667" cy="50366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A55CC6-93EB-4890-B996-E3B03FC05AA1}">
      <dsp:nvSpPr>
        <dsp:cNvPr id="0" name=""/>
        <dsp:cNvSpPr/>
      </dsp:nvSpPr>
      <dsp:spPr>
        <a:xfrm>
          <a:off x="1057701" y="4583092"/>
          <a:ext cx="4803388" cy="915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18" tIns="96918" rIns="96918" bIns="9691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Study Support</a:t>
          </a:r>
          <a:endParaRPr lang="en-US" sz="1900" kern="1200"/>
        </a:p>
      </dsp:txBody>
      <dsp:txXfrm>
        <a:off x="1057701" y="4583092"/>
        <a:ext cx="4803388" cy="915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E24DE8-2AE5-4CA0-A5AE-CA1AF879979E}">
      <dsp:nvSpPr>
        <dsp:cNvPr id="0" name=""/>
        <dsp:cNvSpPr/>
      </dsp:nvSpPr>
      <dsp:spPr>
        <a:xfrm>
          <a:off x="2458862" y="1081839"/>
          <a:ext cx="47944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9444" y="4572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685833" y="1125007"/>
        <a:ext cx="25502" cy="5105"/>
      </dsp:txXfrm>
    </dsp:sp>
    <dsp:sp modelId="{402EB1C4-7266-4D9A-8828-4D1E8453890C}">
      <dsp:nvSpPr>
        <dsp:cNvPr id="0" name=""/>
        <dsp:cNvSpPr/>
      </dsp:nvSpPr>
      <dsp:spPr>
        <a:xfrm>
          <a:off x="243075" y="6769"/>
          <a:ext cx="2217586" cy="22415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664" tIns="114062" rIns="108664" bIns="114062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>
              <a:latin typeface="Calibri Light" panose="020F0302020204030204"/>
            </a:rPr>
            <a:t>6</a:t>
          </a:r>
          <a:r>
            <a:rPr lang="en-GB" sz="2400" kern="1200"/>
            <a:t> topics</a:t>
          </a:r>
          <a:endParaRPr lang="en-US" sz="2400" kern="1200" dirty="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 dirty="0">
              <a:solidFill>
                <a:srgbClr val="FF0000"/>
              </a:solidFill>
            </a:rPr>
            <a:t>Dynamics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>
              <a:solidFill>
                <a:schemeClr val="bg1"/>
              </a:solidFill>
            </a:rPr>
            <a:t>Space</a:t>
          </a:r>
          <a:endParaRPr lang="en-US" sz="1400" kern="1200" dirty="0">
            <a:solidFill>
              <a:schemeClr val="bg1"/>
            </a:solidFill>
          </a:endParaRP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>
              <a:solidFill>
                <a:schemeClr val="bg1"/>
              </a:solidFill>
            </a:rPr>
            <a:t>Waves </a:t>
          </a:r>
          <a:endParaRPr lang="en-US" sz="1400" kern="1200" dirty="0">
            <a:solidFill>
              <a:schemeClr val="bg1"/>
            </a:solidFill>
          </a:endParaRP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400" kern="1200">
              <a:solidFill>
                <a:schemeClr val="bg1"/>
              </a:solidFill>
            </a:rPr>
            <a:t>Radiation</a:t>
          </a:r>
          <a:endParaRPr lang="en-US" sz="1400" kern="1200" dirty="0">
            <a:solidFill>
              <a:schemeClr val="bg1"/>
            </a:solidFill>
          </a:endParaRP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400" kern="1200" dirty="0">
              <a:solidFill>
                <a:schemeClr val="bg1"/>
              </a:solidFill>
            </a:rPr>
            <a:t>Electricity</a:t>
          </a:r>
          <a:endParaRPr lang="en-US" sz="1400" kern="1200" dirty="0">
            <a:solidFill>
              <a:schemeClr val="bg1"/>
            </a:solidFill>
          </a:endParaRPr>
        </a:p>
        <a:p>
          <a:pPr marL="114300" lvl="1" indent="-114300" algn="ctr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400" kern="1200" dirty="0">
              <a:solidFill>
                <a:srgbClr val="92D050"/>
              </a:solidFill>
            </a:rPr>
            <a:t>Energy</a:t>
          </a:r>
          <a:r>
            <a:rPr lang="en-GB" sz="1400" kern="1200" dirty="0">
              <a:solidFill>
                <a:srgbClr val="92D050"/>
              </a:solidFill>
              <a:latin typeface="Calibri Light" panose="020F0302020204030204"/>
            </a:rPr>
            <a:t> &amp; Gas Laws</a:t>
          </a:r>
          <a:endParaRPr lang="en-US" sz="1400" kern="1200" dirty="0">
            <a:solidFill>
              <a:srgbClr val="92D050"/>
            </a:solidFill>
          </a:endParaRP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GB" sz="1400" kern="1200" dirty="0">
            <a:solidFill>
              <a:schemeClr val="bg1"/>
            </a:solidFill>
          </a:endParaRP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1400" kern="1200"/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/>
        </a:p>
      </dsp:txBody>
      <dsp:txXfrm>
        <a:off x="243075" y="6769"/>
        <a:ext cx="2217586" cy="2241580"/>
      </dsp:txXfrm>
    </dsp:sp>
    <dsp:sp modelId="{90835AE1-15C2-4173-B5D6-1EEC999FDADB}">
      <dsp:nvSpPr>
        <dsp:cNvPr id="0" name=""/>
        <dsp:cNvSpPr/>
      </dsp:nvSpPr>
      <dsp:spPr>
        <a:xfrm>
          <a:off x="1351869" y="1791035"/>
          <a:ext cx="2727630" cy="949974"/>
        </a:xfrm>
        <a:custGeom>
          <a:avLst/>
          <a:gdLst/>
          <a:ahLst/>
          <a:cxnLst/>
          <a:rect l="0" t="0" r="0" b="0"/>
          <a:pathLst>
            <a:path>
              <a:moveTo>
                <a:pt x="2727630" y="0"/>
              </a:moveTo>
              <a:lnTo>
                <a:pt x="2727630" y="492087"/>
              </a:lnTo>
              <a:lnTo>
                <a:pt x="0" y="492087"/>
              </a:lnTo>
              <a:lnTo>
                <a:pt x="0" y="949974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643221" y="2263470"/>
        <a:ext cx="144926" cy="5105"/>
      </dsp:txXfrm>
    </dsp:sp>
    <dsp:sp modelId="{6292EABF-CD04-4E41-A85B-7E8123585923}">
      <dsp:nvSpPr>
        <dsp:cNvPr id="0" name=""/>
        <dsp:cNvSpPr/>
      </dsp:nvSpPr>
      <dsp:spPr>
        <a:xfrm>
          <a:off x="2970706" y="462283"/>
          <a:ext cx="2217586" cy="133055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664" tIns="114062" rIns="108664" bIns="114062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Grading tests – used to make prediction of attainment</a:t>
          </a:r>
          <a:endParaRPr lang="en-US" sz="2000" kern="1200" dirty="0"/>
        </a:p>
      </dsp:txBody>
      <dsp:txXfrm>
        <a:off x="2970706" y="462283"/>
        <a:ext cx="2217586" cy="1330551"/>
      </dsp:txXfrm>
    </dsp:sp>
    <dsp:sp modelId="{2C121041-BD0A-420F-B095-DEB9068A1E7A}">
      <dsp:nvSpPr>
        <dsp:cNvPr id="0" name=""/>
        <dsp:cNvSpPr/>
      </dsp:nvSpPr>
      <dsp:spPr>
        <a:xfrm>
          <a:off x="2458862" y="3655596"/>
          <a:ext cx="47944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9444" y="4572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685833" y="3698764"/>
        <a:ext cx="25502" cy="5105"/>
      </dsp:txXfrm>
    </dsp:sp>
    <dsp:sp modelId="{F1A60168-0F3B-464B-A0F1-5ADED28182A0}">
      <dsp:nvSpPr>
        <dsp:cNvPr id="0" name=""/>
        <dsp:cNvSpPr/>
      </dsp:nvSpPr>
      <dsp:spPr>
        <a:xfrm>
          <a:off x="243075" y="2773410"/>
          <a:ext cx="2217586" cy="185581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664" tIns="114062" rIns="108664" bIns="114062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/>
            <a:t>Test in October </a:t>
          </a:r>
          <a:r>
            <a:rPr lang="en-GB" sz="2000" kern="1200"/>
            <a:t>before holiday</a:t>
          </a:r>
          <a:endParaRPr lang="en-US" sz="2000" kern="1200" dirty="0"/>
        </a:p>
      </dsp:txBody>
      <dsp:txXfrm>
        <a:off x="243075" y="2773410"/>
        <a:ext cx="2217586" cy="1855813"/>
      </dsp:txXfrm>
    </dsp:sp>
    <dsp:sp modelId="{E75D6EC4-84AA-42FA-AA9E-09469F46F4A1}">
      <dsp:nvSpPr>
        <dsp:cNvPr id="0" name=""/>
        <dsp:cNvSpPr/>
      </dsp:nvSpPr>
      <dsp:spPr>
        <a:xfrm>
          <a:off x="1351869" y="4642438"/>
          <a:ext cx="2727630" cy="479444"/>
        </a:xfrm>
        <a:custGeom>
          <a:avLst/>
          <a:gdLst/>
          <a:ahLst/>
          <a:cxnLst/>
          <a:rect l="0" t="0" r="0" b="0"/>
          <a:pathLst>
            <a:path>
              <a:moveTo>
                <a:pt x="2727630" y="0"/>
              </a:moveTo>
              <a:lnTo>
                <a:pt x="2727630" y="256822"/>
              </a:lnTo>
              <a:lnTo>
                <a:pt x="0" y="256822"/>
              </a:lnTo>
              <a:lnTo>
                <a:pt x="0" y="479444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646311" y="4879608"/>
        <a:ext cx="138745" cy="5105"/>
      </dsp:txXfrm>
    </dsp:sp>
    <dsp:sp modelId="{F08B66E7-7C97-42CB-965B-AD7440DFF645}">
      <dsp:nvSpPr>
        <dsp:cNvPr id="0" name=""/>
        <dsp:cNvSpPr/>
      </dsp:nvSpPr>
      <dsp:spPr>
        <a:xfrm>
          <a:off x="2970706" y="2758394"/>
          <a:ext cx="2217586" cy="188584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664" tIns="114062" rIns="108664" bIns="114062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2 prelims:</a:t>
          </a:r>
          <a:endParaRPr lang="en-US" sz="2000" kern="1200" dirty="0"/>
        </a:p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200" b="1" kern="1200"/>
            <a:t>January:</a:t>
          </a:r>
          <a:endParaRPr lang="en-US" sz="1200" kern="1200" dirty="0"/>
        </a:p>
        <a:p>
          <a:pPr marL="228600" lvl="2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200" kern="1200" dirty="0"/>
            <a:t>	½ of course</a:t>
          </a:r>
          <a:endParaRPr lang="en-US" sz="1200" kern="1200" dirty="0"/>
        </a:p>
        <a:p>
          <a:pPr marL="228600" lvl="2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200" kern="1200" dirty="0"/>
            <a:t> 2 hours exam </a:t>
          </a:r>
          <a:endParaRPr lang="en-US" sz="1200" kern="1200" dirty="0"/>
        </a:p>
        <a:p>
          <a:pPr marL="228600" lvl="2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1200" kern="1200"/>
        </a:p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200" b="1" kern="1200"/>
            <a:t>March/April</a:t>
          </a:r>
          <a:endParaRPr lang="en-US" sz="1200" kern="1200" dirty="0"/>
        </a:p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200" kern="1200"/>
            <a:t>full course</a:t>
          </a:r>
          <a:endParaRPr lang="en-US" sz="1200" kern="1200" dirty="0"/>
        </a:p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200" kern="1200" dirty="0"/>
            <a:t>Two 60-minute class tests</a:t>
          </a:r>
          <a:endParaRPr lang="en-US" sz="1200" kern="1200" dirty="0"/>
        </a:p>
      </dsp:txBody>
      <dsp:txXfrm>
        <a:off x="2970706" y="2758394"/>
        <a:ext cx="2217586" cy="1885844"/>
      </dsp:txXfrm>
    </dsp:sp>
    <dsp:sp modelId="{6C09D01D-03CC-4593-800E-588EEC3F8409}">
      <dsp:nvSpPr>
        <dsp:cNvPr id="0" name=""/>
        <dsp:cNvSpPr/>
      </dsp:nvSpPr>
      <dsp:spPr>
        <a:xfrm>
          <a:off x="2458862" y="5773839"/>
          <a:ext cx="72252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8360" y="45720"/>
              </a:lnTo>
              <a:lnTo>
                <a:pt x="378360" y="52489"/>
              </a:lnTo>
              <a:lnTo>
                <a:pt x="722520" y="52489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01293" y="5817006"/>
        <a:ext cx="37657" cy="5105"/>
      </dsp:txXfrm>
    </dsp:sp>
    <dsp:sp modelId="{71659A2C-A392-481C-9E5F-A7318BB350B4}">
      <dsp:nvSpPr>
        <dsp:cNvPr id="0" name=""/>
        <dsp:cNvSpPr/>
      </dsp:nvSpPr>
      <dsp:spPr>
        <a:xfrm>
          <a:off x="243075" y="5154283"/>
          <a:ext cx="2217586" cy="133055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664" tIns="114062" rIns="108664" bIns="11406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Assignment </a:t>
          </a:r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Experimental write up</a:t>
          </a:r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Worth 20% of final Grade</a:t>
          </a:r>
        </a:p>
      </dsp:txBody>
      <dsp:txXfrm>
        <a:off x="243075" y="5154283"/>
        <a:ext cx="2217586" cy="1330551"/>
      </dsp:txXfrm>
    </dsp:sp>
    <dsp:sp modelId="{79399939-D1D7-4ED7-A813-C9D463191E65}">
      <dsp:nvSpPr>
        <dsp:cNvPr id="0" name=""/>
        <dsp:cNvSpPr/>
      </dsp:nvSpPr>
      <dsp:spPr>
        <a:xfrm>
          <a:off x="3213782" y="5161053"/>
          <a:ext cx="2217586" cy="133055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664" tIns="114062" rIns="108664" bIns="114062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Final exam </a:t>
          </a:r>
          <a:r>
            <a:rPr lang="en-GB" sz="2000" kern="1200" dirty="0"/>
            <a:t>Thursday 4</a:t>
          </a:r>
          <a:r>
            <a:rPr lang="en-GB" sz="2000" kern="1200" baseline="30000" dirty="0"/>
            <a:t>th</a:t>
          </a:r>
          <a:r>
            <a:rPr lang="en-GB" sz="2000" kern="1200" dirty="0"/>
            <a:t> </a:t>
          </a:r>
          <a:r>
            <a:rPr lang="en-GB" sz="2000" kern="1200" dirty="0">
              <a:latin typeface="Calibri Light" panose="020F0302020204030204"/>
            </a:rPr>
            <a:t>May</a:t>
          </a:r>
          <a:r>
            <a:rPr lang="en-GB" sz="2000" kern="1200" dirty="0"/>
            <a:t> 13:00 – 15:00</a:t>
          </a:r>
          <a:endParaRPr lang="en-US" sz="2000" kern="1200" dirty="0"/>
        </a:p>
      </dsp:txBody>
      <dsp:txXfrm>
        <a:off x="3213782" y="5161053"/>
        <a:ext cx="2217586" cy="13305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B219BC-441F-46B7-8FEE-3E07FC538B6B}">
      <dsp:nvSpPr>
        <dsp:cNvPr id="0" name=""/>
        <dsp:cNvSpPr/>
      </dsp:nvSpPr>
      <dsp:spPr>
        <a:xfrm>
          <a:off x="518185" y="768902"/>
          <a:ext cx="1475437" cy="1475437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B3A0B2-FF80-4B92-9B5F-CE590B3468D3}">
      <dsp:nvSpPr>
        <dsp:cNvPr id="0" name=""/>
        <dsp:cNvSpPr/>
      </dsp:nvSpPr>
      <dsp:spPr>
        <a:xfrm>
          <a:off x="832623" y="1083340"/>
          <a:ext cx="846562" cy="846562"/>
        </a:xfrm>
        <a:prstGeom prst="rect">
          <a:avLst/>
        </a:prstGeom>
        <a:blipFill>
          <a:blip xmlns:r="http://schemas.openxmlformats.org/officeDocument/2006/relationships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BE455B-1B5A-41B9-878A-46C5CBE7B411}">
      <dsp:nvSpPr>
        <dsp:cNvPr id="0" name=""/>
        <dsp:cNvSpPr/>
      </dsp:nvSpPr>
      <dsp:spPr>
        <a:xfrm>
          <a:off x="46529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400" kern="1200"/>
            <a:t>Sleep</a:t>
          </a:r>
          <a:endParaRPr lang="en-US" sz="2400" kern="1200"/>
        </a:p>
      </dsp:txBody>
      <dsp:txXfrm>
        <a:off x="46529" y="2703902"/>
        <a:ext cx="2418750" cy="720000"/>
      </dsp:txXfrm>
    </dsp:sp>
    <dsp:sp modelId="{6D33CD0E-AC10-4E51-AE5C-040D67E00115}">
      <dsp:nvSpPr>
        <dsp:cNvPr id="0" name=""/>
        <dsp:cNvSpPr/>
      </dsp:nvSpPr>
      <dsp:spPr>
        <a:xfrm>
          <a:off x="3360216" y="768902"/>
          <a:ext cx="1475437" cy="1475437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44E068-F568-4CD8-9A2F-3828471C4E8E}">
      <dsp:nvSpPr>
        <dsp:cNvPr id="0" name=""/>
        <dsp:cNvSpPr/>
      </dsp:nvSpPr>
      <dsp:spPr>
        <a:xfrm>
          <a:off x="3674654" y="1083340"/>
          <a:ext cx="846562" cy="8465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2112EC-A626-4B42-99E9-C130B0A718A8}">
      <dsp:nvSpPr>
        <dsp:cNvPr id="0" name=""/>
        <dsp:cNvSpPr/>
      </dsp:nvSpPr>
      <dsp:spPr>
        <a:xfrm>
          <a:off x="2888560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400" kern="1200"/>
            <a:t>Studying</a:t>
          </a:r>
          <a:endParaRPr lang="en-US" sz="2400" kern="1200"/>
        </a:p>
      </dsp:txBody>
      <dsp:txXfrm>
        <a:off x="2888560" y="2703902"/>
        <a:ext cx="2418750" cy="720000"/>
      </dsp:txXfrm>
    </dsp:sp>
    <dsp:sp modelId="{671BD402-3A6B-4FA9-89C0-0BD6AEF97DEC}">
      <dsp:nvSpPr>
        <dsp:cNvPr id="0" name=""/>
        <dsp:cNvSpPr/>
      </dsp:nvSpPr>
      <dsp:spPr>
        <a:xfrm>
          <a:off x="6202248" y="768902"/>
          <a:ext cx="1475437" cy="1475437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20E55D-1B36-4867-9631-13BA24D0057C}">
      <dsp:nvSpPr>
        <dsp:cNvPr id="0" name=""/>
        <dsp:cNvSpPr/>
      </dsp:nvSpPr>
      <dsp:spPr>
        <a:xfrm>
          <a:off x="6516685" y="1083340"/>
          <a:ext cx="846562" cy="8465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D18C5B-6B80-41D3-9A11-8104AE06E3DE}">
      <dsp:nvSpPr>
        <dsp:cNvPr id="0" name=""/>
        <dsp:cNvSpPr/>
      </dsp:nvSpPr>
      <dsp:spPr>
        <a:xfrm>
          <a:off x="5730591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400" kern="1200"/>
            <a:t>Mental/Physical Health</a:t>
          </a:r>
          <a:endParaRPr lang="en-US" sz="2400" kern="1200"/>
        </a:p>
      </dsp:txBody>
      <dsp:txXfrm>
        <a:off x="5730591" y="2703902"/>
        <a:ext cx="241875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73B866-A0E0-4D99-AE96-9C8486D2A706}">
      <dsp:nvSpPr>
        <dsp:cNvPr id="0" name=""/>
        <dsp:cNvSpPr/>
      </dsp:nvSpPr>
      <dsp:spPr>
        <a:xfrm>
          <a:off x="0" y="3399538"/>
          <a:ext cx="2979327" cy="22304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Low levels of sleep lead to:</a:t>
          </a:r>
        </a:p>
      </dsp:txBody>
      <dsp:txXfrm>
        <a:off x="0" y="3399538"/>
        <a:ext cx="2979327" cy="1204451"/>
      </dsp:txXfrm>
    </dsp:sp>
    <dsp:sp modelId="{0C9AC12F-8F32-46B6-9032-BDCE7777BDCA}">
      <dsp:nvSpPr>
        <dsp:cNvPr id="0" name=""/>
        <dsp:cNvSpPr/>
      </dsp:nvSpPr>
      <dsp:spPr>
        <a:xfrm>
          <a:off x="0" y="4559380"/>
          <a:ext cx="744831" cy="102601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10160" rIns="56896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Poor concentration</a:t>
          </a:r>
        </a:p>
      </dsp:txBody>
      <dsp:txXfrm>
        <a:off x="0" y="4559380"/>
        <a:ext cx="744831" cy="1026014"/>
      </dsp:txXfrm>
    </dsp:sp>
    <dsp:sp modelId="{D00CFFF4-CD03-4780-90FF-6D8531286D71}">
      <dsp:nvSpPr>
        <dsp:cNvPr id="0" name=""/>
        <dsp:cNvSpPr/>
      </dsp:nvSpPr>
      <dsp:spPr>
        <a:xfrm>
          <a:off x="744831" y="4559380"/>
          <a:ext cx="744831" cy="102601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10160" rIns="56896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Low level cognitive loss</a:t>
          </a:r>
        </a:p>
      </dsp:txBody>
      <dsp:txXfrm>
        <a:off x="744831" y="4559380"/>
        <a:ext cx="744831" cy="1026014"/>
      </dsp:txXfrm>
    </dsp:sp>
    <dsp:sp modelId="{CB518028-BC4E-41FA-A19D-5B2A7BF0CD91}">
      <dsp:nvSpPr>
        <dsp:cNvPr id="0" name=""/>
        <dsp:cNvSpPr/>
      </dsp:nvSpPr>
      <dsp:spPr>
        <a:xfrm>
          <a:off x="1489663" y="4559380"/>
          <a:ext cx="744831" cy="102601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10160" rIns="56896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Irritable mood</a:t>
          </a:r>
        </a:p>
      </dsp:txBody>
      <dsp:txXfrm>
        <a:off x="1489663" y="4559380"/>
        <a:ext cx="744831" cy="1026014"/>
      </dsp:txXfrm>
    </dsp:sp>
    <dsp:sp modelId="{CD1FD8D1-39AE-4181-8DBD-C0283444011E}">
      <dsp:nvSpPr>
        <dsp:cNvPr id="0" name=""/>
        <dsp:cNvSpPr/>
      </dsp:nvSpPr>
      <dsp:spPr>
        <a:xfrm>
          <a:off x="2234495" y="4559380"/>
          <a:ext cx="744831" cy="102601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10160" rIns="56896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Poor physical and mental health</a:t>
          </a:r>
        </a:p>
      </dsp:txBody>
      <dsp:txXfrm>
        <a:off x="2234495" y="4559380"/>
        <a:ext cx="744831" cy="1026014"/>
      </dsp:txXfrm>
    </dsp:sp>
    <dsp:sp modelId="{6E64160F-DDAE-48B2-A214-5D0CFF1E1F36}">
      <dsp:nvSpPr>
        <dsp:cNvPr id="0" name=""/>
        <dsp:cNvSpPr/>
      </dsp:nvSpPr>
      <dsp:spPr>
        <a:xfrm rot="10800000">
          <a:off x="0" y="2539"/>
          <a:ext cx="2979327" cy="3430455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 teenager should be getting anywhere from 8-10 hours sleep a night.</a:t>
          </a:r>
        </a:p>
      </dsp:txBody>
      <dsp:txXfrm rot="10800000">
        <a:off x="0" y="2539"/>
        <a:ext cx="2979327" cy="222900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200691-AD11-4312-B152-B0A8A2A81AAE}">
      <dsp:nvSpPr>
        <dsp:cNvPr id="0" name=""/>
        <dsp:cNvSpPr/>
      </dsp:nvSpPr>
      <dsp:spPr>
        <a:xfrm>
          <a:off x="12585" y="680526"/>
          <a:ext cx="2766603" cy="829981"/>
        </a:xfrm>
        <a:prstGeom prst="chevron">
          <a:avLst>
            <a:gd name="adj" fmla="val 3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480" tIns="102480" rIns="102480" bIns="1024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Where</a:t>
          </a:r>
        </a:p>
      </dsp:txBody>
      <dsp:txXfrm>
        <a:off x="261579" y="680526"/>
        <a:ext cx="2268615" cy="829981"/>
      </dsp:txXfrm>
    </dsp:sp>
    <dsp:sp modelId="{CB6103E5-E7BF-4761-B570-A6BAF558DEDA}">
      <dsp:nvSpPr>
        <dsp:cNvPr id="0" name=""/>
        <dsp:cNvSpPr/>
      </dsp:nvSpPr>
      <dsp:spPr>
        <a:xfrm>
          <a:off x="12585" y="1510507"/>
          <a:ext cx="2517609" cy="200177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947" tIns="198947" rIns="198947" bIns="397894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somewhere dedicated to study </a:t>
          </a:r>
        </a:p>
      </dsp:txBody>
      <dsp:txXfrm>
        <a:off x="12585" y="1510507"/>
        <a:ext cx="2517609" cy="2001770"/>
      </dsp:txXfrm>
    </dsp:sp>
    <dsp:sp modelId="{DCDB6581-881E-465D-AD8C-8602707DFA29}">
      <dsp:nvSpPr>
        <dsp:cNvPr id="0" name=""/>
        <dsp:cNvSpPr/>
      </dsp:nvSpPr>
      <dsp:spPr>
        <a:xfrm>
          <a:off x="2685345" y="724067"/>
          <a:ext cx="2766603" cy="829981"/>
        </a:xfrm>
        <a:prstGeom prst="chevron">
          <a:avLst>
            <a:gd name="adj" fmla="val 30000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480" tIns="102480" rIns="102480" bIns="1024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What</a:t>
          </a:r>
        </a:p>
      </dsp:txBody>
      <dsp:txXfrm>
        <a:off x="2934339" y="724067"/>
        <a:ext cx="2268615" cy="829981"/>
      </dsp:txXfrm>
    </dsp:sp>
    <dsp:sp modelId="{9534C2F8-DCDC-4B5B-85E1-28D78B79A2CF}">
      <dsp:nvSpPr>
        <dsp:cNvPr id="0" name=""/>
        <dsp:cNvSpPr/>
      </dsp:nvSpPr>
      <dsp:spPr>
        <a:xfrm>
          <a:off x="2724603" y="1510507"/>
          <a:ext cx="2517609" cy="2001770"/>
        </a:xfrm>
        <a:prstGeom prst="rect">
          <a:avLst/>
        </a:prstGeom>
        <a:solidFill>
          <a:schemeClr val="accent2">
            <a:tint val="40000"/>
            <a:alpha val="90000"/>
            <a:hueOff val="-283075"/>
            <a:satOff val="-25115"/>
            <a:lumOff val="-25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83075"/>
              <a:satOff val="-25115"/>
              <a:lumOff val="-2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947" tIns="198947" rIns="198947" bIns="397894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everything you need to hand</a:t>
          </a:r>
        </a:p>
      </dsp:txBody>
      <dsp:txXfrm>
        <a:off x="2724603" y="1510507"/>
        <a:ext cx="2517609" cy="2001770"/>
      </dsp:txXfrm>
    </dsp:sp>
    <dsp:sp modelId="{124C85B1-50AF-47D4-ADDF-FB1FEC50EE65}">
      <dsp:nvSpPr>
        <dsp:cNvPr id="0" name=""/>
        <dsp:cNvSpPr/>
      </dsp:nvSpPr>
      <dsp:spPr>
        <a:xfrm>
          <a:off x="5436621" y="680526"/>
          <a:ext cx="2766603" cy="829981"/>
        </a:xfrm>
        <a:prstGeom prst="chevron">
          <a:avLst>
            <a:gd name="adj" fmla="val 30000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480" tIns="102480" rIns="102480" bIns="1024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Listen</a:t>
          </a:r>
        </a:p>
      </dsp:txBody>
      <dsp:txXfrm>
        <a:off x="5685615" y="680526"/>
        <a:ext cx="2268615" cy="829981"/>
      </dsp:txXfrm>
    </dsp:sp>
    <dsp:sp modelId="{F39B82EA-A6C7-459C-AA02-9697A69FEDD3}">
      <dsp:nvSpPr>
        <dsp:cNvPr id="0" name=""/>
        <dsp:cNvSpPr/>
      </dsp:nvSpPr>
      <dsp:spPr>
        <a:xfrm>
          <a:off x="5436621" y="1510507"/>
          <a:ext cx="2517609" cy="2001770"/>
        </a:xfrm>
        <a:prstGeom prst="rect">
          <a:avLst/>
        </a:prstGeom>
        <a:solidFill>
          <a:schemeClr val="accent2">
            <a:tint val="40000"/>
            <a:alpha val="90000"/>
            <a:hueOff val="-566151"/>
            <a:satOff val="-50231"/>
            <a:lumOff val="-51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66151"/>
              <a:satOff val="-50231"/>
              <a:lumOff val="-5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947" tIns="198947" rIns="198947" bIns="397894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If you need music, make it Mozart or LoFi. Rythmic music interferes with concentration</a:t>
          </a:r>
        </a:p>
      </dsp:txBody>
      <dsp:txXfrm>
        <a:off x="5436621" y="1510507"/>
        <a:ext cx="2517609" cy="2001770"/>
      </dsp:txXfrm>
    </dsp:sp>
    <dsp:sp modelId="{6B01EF8E-0DF2-4E2D-9C1F-5449D9DEA5D2}">
      <dsp:nvSpPr>
        <dsp:cNvPr id="0" name=""/>
        <dsp:cNvSpPr/>
      </dsp:nvSpPr>
      <dsp:spPr>
        <a:xfrm>
          <a:off x="8148639" y="680526"/>
          <a:ext cx="2766603" cy="829981"/>
        </a:xfrm>
        <a:prstGeom prst="chevron">
          <a:avLst>
            <a:gd name="adj" fmla="val 3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480" tIns="102480" rIns="102480" bIns="1024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Stay away</a:t>
          </a:r>
        </a:p>
      </dsp:txBody>
      <dsp:txXfrm>
        <a:off x="8397633" y="680526"/>
        <a:ext cx="2268615" cy="829981"/>
      </dsp:txXfrm>
    </dsp:sp>
    <dsp:sp modelId="{417EEA6E-75D0-4732-A28B-218ACB35F8C5}">
      <dsp:nvSpPr>
        <dsp:cNvPr id="0" name=""/>
        <dsp:cNvSpPr/>
      </dsp:nvSpPr>
      <dsp:spPr>
        <a:xfrm>
          <a:off x="8148639" y="1510507"/>
          <a:ext cx="2517609" cy="2001770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947" tIns="198947" rIns="198947" bIns="397894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from TVs and phones</a:t>
          </a:r>
        </a:p>
      </dsp:txBody>
      <dsp:txXfrm>
        <a:off x="8148639" y="1510507"/>
        <a:ext cx="2517609" cy="20017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FD82A5-60A1-4997-A717-C82E8DD0510A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E476A4-1310-47D5-86C3-94D442E7A935}">
      <dsp:nvSpPr>
        <dsp:cNvPr id="0" name=""/>
        <dsp:cNvSpPr/>
      </dsp:nvSpPr>
      <dsp:spPr>
        <a:xfrm>
          <a:off x="0" y="0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Don’t spend all day cooped up</a:t>
          </a:r>
          <a:endParaRPr lang="en-US" sz="3000" kern="1200"/>
        </a:p>
      </dsp:txBody>
      <dsp:txXfrm>
        <a:off x="0" y="0"/>
        <a:ext cx="10515600" cy="1087834"/>
      </dsp:txXfrm>
    </dsp:sp>
    <dsp:sp modelId="{22C585D5-93A3-4221-977C-AFC7DB4FE773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189796-8344-496F-9093-B69B28B45A97}">
      <dsp:nvSpPr>
        <dsp:cNvPr id="0" name=""/>
        <dsp:cNvSpPr/>
      </dsp:nvSpPr>
      <dsp:spPr>
        <a:xfrm>
          <a:off x="0" y="1087834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Go outside, get some fresh air and exercise.</a:t>
          </a:r>
          <a:endParaRPr lang="en-US" sz="3000" kern="1200"/>
        </a:p>
      </dsp:txBody>
      <dsp:txXfrm>
        <a:off x="0" y="1087834"/>
        <a:ext cx="10515600" cy="1087834"/>
      </dsp:txXfrm>
    </dsp:sp>
    <dsp:sp modelId="{039AB611-02B1-4AF0-AC01-8334DFA260E2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6B6006-AFD6-49D7-B7C5-2A37DE1468FA}">
      <dsp:nvSpPr>
        <dsp:cNvPr id="0" name=""/>
        <dsp:cNvSpPr/>
      </dsp:nvSpPr>
      <dsp:spPr>
        <a:xfrm>
          <a:off x="0" y="2175669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Natural sunlight helps calibrate your brain for sleep</a:t>
          </a:r>
          <a:endParaRPr lang="en-US" sz="3000" kern="1200"/>
        </a:p>
      </dsp:txBody>
      <dsp:txXfrm>
        <a:off x="0" y="2175669"/>
        <a:ext cx="10515600" cy="1087834"/>
      </dsp:txXfrm>
    </dsp:sp>
    <dsp:sp modelId="{6C1F2613-A90E-4AAB-9353-32FB54F8763C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0EBB69-4AAA-4500-AD52-84495CDEFDC4}">
      <dsp:nvSpPr>
        <dsp:cNvPr id="0" name=""/>
        <dsp:cNvSpPr/>
      </dsp:nvSpPr>
      <dsp:spPr>
        <a:xfrm>
          <a:off x="0" y="3263503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Make sure you are doing something that makes you happy/relaxed but in a planned way to aid in routine building.</a:t>
          </a:r>
          <a:endParaRPr lang="en-US" sz="3000" kern="1200"/>
        </a:p>
      </dsp:txBody>
      <dsp:txXfrm>
        <a:off x="0" y="3263503"/>
        <a:ext cx="10515600" cy="108783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94D4BE-99FA-4000-AFD9-C9C436941628}">
      <dsp:nvSpPr>
        <dsp:cNvPr id="0" name=""/>
        <dsp:cNvSpPr/>
      </dsp:nvSpPr>
      <dsp:spPr>
        <a:xfrm>
          <a:off x="1000" y="674149"/>
          <a:ext cx="3901842" cy="23411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 dirty="0"/>
            <a:t>Every </a:t>
          </a:r>
          <a:r>
            <a:rPr lang="en-GB" sz="6500" kern="1200" dirty="0">
              <a:latin typeface="Calibri Light" panose="020F0302020204030204"/>
            </a:rPr>
            <a:t>Thursday</a:t>
          </a:r>
          <a:endParaRPr lang="en-US" sz="6500" kern="1200" dirty="0" err="1"/>
        </a:p>
      </dsp:txBody>
      <dsp:txXfrm>
        <a:off x="1000" y="674149"/>
        <a:ext cx="3901842" cy="2341105"/>
      </dsp:txXfrm>
    </dsp:sp>
    <dsp:sp modelId="{CA91FAF2-3C25-45BE-AC98-2ED65EDE50FB}">
      <dsp:nvSpPr>
        <dsp:cNvPr id="0" name=""/>
        <dsp:cNvSpPr/>
      </dsp:nvSpPr>
      <dsp:spPr>
        <a:xfrm>
          <a:off x="4293027" y="674149"/>
          <a:ext cx="3901842" cy="234110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 dirty="0"/>
            <a:t>3:20 – 4:30</a:t>
          </a:r>
          <a:endParaRPr lang="en-US" sz="6500" kern="1200" dirty="0"/>
        </a:p>
      </dsp:txBody>
      <dsp:txXfrm>
        <a:off x="4293027" y="674149"/>
        <a:ext cx="3901842" cy="23411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ChevronBlockProcess">
  <dgm:title val="Chevron Block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28"/>
      <dgm:constr type="primFontSz" for="des" forName="desTx" refType="primFontSz" refFor="des" refForName="parTx" op="lte" fact="0.75"/>
      <dgm:constr type="h" for="des" forName="desTx" op="equ"/>
      <dgm:constr type="w" for="ch" forName="space" refType="w" op="equ" fact="-0.005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7">
          <dgm:if name="Name8" func="var" arg="dir" op="equ" val="norm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/>
              <dgm:constr type="w" for="ch" forName="desTx" refType="w" refFor="ch" refForName="parTx" fact="0.91"/>
              <dgm:constr type="t" for="ch" forName="desTx" refType="h" refFor="ch" refForName="parTx"/>
            </dgm:constrLst>
          </dgm:if>
          <dgm:else name="Name9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 refType="w" fact="0.09"/>
              <dgm:constr type="w" for="ch" forName="desTx" refType="w" refFor="ch" refForName="parTx" fact="0.91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choose name="Name10">
            <dgm:if name="Name11" func="var" arg="dir" op="equ" val="norm">
              <dgm:shape xmlns:r="http://schemas.openxmlformats.org/officeDocument/2006/relationships" type="chevron" r:blip="">
                <dgm:adjLst>
                  <dgm:adj idx="1" val="0.3"/>
                </dgm:adjLst>
              </dgm:shape>
            </dgm:if>
            <dgm:else name="Name12">
              <dgm:shape xmlns:r="http://schemas.openxmlformats.org/officeDocument/2006/relationships" rot="180" type="chevron" r:blip="">
                <dgm:adjLst/>
              </dgm:shape>
            </dgm:else>
          </dgm:choose>
          <dgm:presOf axis="self" ptType="node"/>
          <dgm:choose name="Name13">
            <dgm:if name="Name14" func="var" arg="dir" op="equ" val="norm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if>
            <dgm:else name="Name15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else>
          </dgm:choose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0"/>
            <dgm:constr type="tMarg" refType="w" fact="0.224"/>
            <dgm:constr type="bMarg" refType="w" fact="0.448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C9103-8032-453F-80C7-976BFA4D695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5B7AA9-E18E-4276-8033-4BF3EACC0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573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410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1ADF4C1-7F4F-4EC8-8F61-3CD3887A3A8F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010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B7AA9-E18E-4276-8033-4BF3EACC0C8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637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45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481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45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949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220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85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900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89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032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287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652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401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8.jpeg"/><Relationship Id="rId5" Type="http://schemas.openxmlformats.org/officeDocument/2006/relationships/image" Target="../media/image3.png"/><Relationship Id="rId10" Type="http://schemas.openxmlformats.org/officeDocument/2006/relationships/image" Target="../media/image7.jpeg"/><Relationship Id="rId4" Type="http://schemas.openxmlformats.org/officeDocument/2006/relationships/image" Target="../media/image2.png"/><Relationship Id="rId9" Type="http://schemas.openxmlformats.org/officeDocument/2006/relationships/hyperlink" Target="https://www.youtube.com/watch?v=p60rN9JEapg&amp;ab_channel=AsapSCIENCE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sleepfoundation.org/sites/default/files/SleepTimeRecommendations012615%5b1%5d-page-001_0.jpg" TargetMode="Externa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sv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5469732" y="293977"/>
            <a:ext cx="1252537" cy="1544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11095"/>
          <a:stretch>
            <a:fillRect/>
          </a:stretch>
        </p:blipFill>
        <p:spPr bwMode="auto">
          <a:xfrm>
            <a:off x="0" y="5567364"/>
            <a:ext cx="121920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Box 1"/>
          <p:cNvSpPr txBox="1">
            <a:spLocks noChangeArrowheads="1"/>
          </p:cNvSpPr>
          <p:nvPr/>
        </p:nvSpPr>
        <p:spPr bwMode="auto">
          <a:xfrm>
            <a:off x="4079875" y="1952719"/>
            <a:ext cx="40322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To Pass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National 5 Physics</a:t>
            </a:r>
          </a:p>
        </p:txBody>
      </p:sp>
      <p:pic>
        <p:nvPicPr>
          <p:cNvPr id="3078" name="Picture 2" descr="H:\Documents\2017-2018\Wider Achievement\DHS Logos\WEB RGB\BuccleuchWE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4448175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3" descr="H:\Documents\2017-2018\Wider Achievement\DHS Logos\WEB RGB\CaerlaverochWEB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4448175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4" descr="H:\Documents\2017-2018\Wider Achievement\DHS Logos\WEB RGB\DevorgillaWEB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1" y="4471989"/>
            <a:ext cx="8096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1"/>
          <p:cNvSpPr txBox="1">
            <a:spLocks/>
          </p:cNvSpPr>
          <p:nvPr/>
        </p:nvSpPr>
        <p:spPr>
          <a:xfrm>
            <a:off x="2855912" y="3423375"/>
            <a:ext cx="6480174" cy="1306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en-GB" sz="2700"/>
              <a:t>Mr R Gordon</a:t>
            </a:r>
          </a:p>
          <a:p>
            <a:pPr lvl="1" fontAlgn="auto">
              <a:spcAft>
                <a:spcPts val="0"/>
              </a:spcAft>
            </a:pPr>
            <a:endParaRPr lang="en-GB" sz="2400"/>
          </a:p>
          <a:p>
            <a:pPr lvl="1" fontAlgn="auto">
              <a:spcAft>
                <a:spcPts val="0"/>
              </a:spcAft>
            </a:pPr>
            <a:endParaRPr lang="en-GB" sz="2400"/>
          </a:p>
        </p:txBody>
      </p:sp>
      <p:pic>
        <p:nvPicPr>
          <p:cNvPr id="10" name="Picture 2" descr="Image result for how to pass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5" y="1563351"/>
            <a:ext cx="4015874" cy="224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Physics science theory law and mathematical formula equation, doodle handwriting and model icon in white isolated background paper used for school education and document decoration, create by vector Stock Vector - 5074525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677" y="1187450"/>
            <a:ext cx="3766456" cy="377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2534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E9DE-9459-779D-F7F5-8B7608163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522" y="591829"/>
            <a:ext cx="3939688" cy="5583126"/>
          </a:xfrm>
        </p:spPr>
        <p:txBody>
          <a:bodyPr>
            <a:normAutofit/>
          </a:bodyPr>
          <a:lstStyle/>
          <a:p>
            <a:r>
              <a:rPr lang="en-GB" sz="8000"/>
              <a:t>What We’ll Cover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Graphic 12">
            <a:extLst>
              <a:ext uri="{FF2B5EF4-FFF2-40B4-BE49-F238E27FC236}">
                <a16:creationId xmlns:a16="http://schemas.microsoft.com/office/drawing/2014/main" id="{58BDB0EE-D238-415B-9ED8-62AA6AB2A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3111" y="59182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Graphic 11">
            <a:extLst>
              <a:ext uri="{FF2B5EF4-FFF2-40B4-BE49-F238E27FC236}">
                <a16:creationId xmlns:a16="http://schemas.microsoft.com/office/drawing/2014/main" id="{C5B55FC3-961D-4325-82F1-DE92B0D04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91891" y="82112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Graphic 13">
            <a:extLst>
              <a:ext uri="{FF2B5EF4-FFF2-40B4-BE49-F238E27FC236}">
                <a16:creationId xmlns:a16="http://schemas.microsoft.com/office/drawing/2014/main" id="{4C8AB332-D09E-4F28-943C-DABDD4716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17571" y="133626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2B946C9C-C98F-CD6D-8764-748419404F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3936718"/>
              </p:ext>
            </p:extLst>
          </p:nvPr>
        </p:nvGraphicFramePr>
        <p:xfrm>
          <a:off x="5492710" y="671805"/>
          <a:ext cx="5861090" cy="5503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887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4" name="Rectangle 123">
            <a:extLst>
              <a:ext uri="{FF2B5EF4-FFF2-40B4-BE49-F238E27FC236}">
                <a16:creationId xmlns:a16="http://schemas.microsoft.com/office/drawing/2014/main" id="{D55CD764-972B-4CA5-A885-53E55C63E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34165AB3-7006-4430-BCE3-25476BE13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1" y="1"/>
            <a:ext cx="3765665" cy="64916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3DB377-D100-0557-8653-78F2E659D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770" y="1209087"/>
            <a:ext cx="2907636" cy="4064925"/>
          </a:xfrm>
        </p:spPr>
        <p:txBody>
          <a:bodyPr anchor="ctr">
            <a:normAutofit/>
          </a:bodyPr>
          <a:lstStyle/>
          <a:p>
            <a:r>
              <a:rPr lang="en-GB"/>
              <a:t>Course Structure </a:t>
            </a:r>
          </a:p>
        </p:txBody>
      </p:sp>
      <p:graphicFrame>
        <p:nvGraphicFramePr>
          <p:cNvPr id="94" name="Content Placeholder 2">
            <a:extLst>
              <a:ext uri="{FF2B5EF4-FFF2-40B4-BE49-F238E27FC236}">
                <a16:creationId xmlns:a16="http://schemas.microsoft.com/office/drawing/2014/main" id="{2B97104B-6436-0B55-34E6-F8429CF780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2286116"/>
              </p:ext>
            </p:extLst>
          </p:nvPr>
        </p:nvGraphicFramePr>
        <p:xfrm>
          <a:off x="5652268" y="-13854"/>
          <a:ext cx="5431369" cy="6491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28" name="Group 127">
            <a:extLst>
              <a:ext uri="{FF2B5EF4-FFF2-40B4-BE49-F238E27FC236}">
                <a16:creationId xmlns:a16="http://schemas.microsoft.com/office/drawing/2014/main" id="{11999B20-6058-4C55-882E-A1FB050B6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66126" y="2569464"/>
            <a:ext cx="181579" cy="1340860"/>
            <a:chOff x="56167" y="2761488"/>
            <a:chExt cx="242107" cy="1340860"/>
          </a:xfrm>
        </p:grpSpPr>
        <p:sp>
          <p:nvSpPr>
            <p:cNvPr id="129" name="Rectangle 2">
              <a:extLst>
                <a:ext uri="{FF2B5EF4-FFF2-40B4-BE49-F238E27FC236}">
                  <a16:creationId xmlns:a16="http://schemas.microsoft.com/office/drawing/2014/main" id="{168AC90C-344A-4A64-BC4B-AEE98034B0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3312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0" name="Rectangle 59">
              <a:extLst>
                <a:ext uri="{FF2B5EF4-FFF2-40B4-BE49-F238E27FC236}">
                  <a16:creationId xmlns:a16="http://schemas.microsoft.com/office/drawing/2014/main" id="{47AEB9AE-7E63-42CA-A3E5-F8EF7D8CA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3312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1" name="Rectangle 2">
              <a:extLst>
                <a:ext uri="{FF2B5EF4-FFF2-40B4-BE49-F238E27FC236}">
                  <a16:creationId xmlns:a16="http://schemas.microsoft.com/office/drawing/2014/main" id="{076031FA-B93F-4A7D-AE66-85ADC613EB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1891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2" name="Rectangle 59">
              <a:extLst>
                <a:ext uri="{FF2B5EF4-FFF2-40B4-BE49-F238E27FC236}">
                  <a16:creationId xmlns:a16="http://schemas.microsoft.com/office/drawing/2014/main" id="{0C1FC8D1-E08A-4B12-A48F-BF225E5B0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1891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3" name="Rectangle 2">
              <a:extLst>
                <a:ext uri="{FF2B5EF4-FFF2-40B4-BE49-F238E27FC236}">
                  <a16:creationId xmlns:a16="http://schemas.microsoft.com/office/drawing/2014/main" id="{F62D5F69-2C82-4007-8EF0-EBC9C23501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0470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4" name="Rectangle 59">
              <a:extLst>
                <a:ext uri="{FF2B5EF4-FFF2-40B4-BE49-F238E27FC236}">
                  <a16:creationId xmlns:a16="http://schemas.microsoft.com/office/drawing/2014/main" id="{677FAED6-5057-4B80-B1CF-196DC022B7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0470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5" name="Rectangle 2">
              <a:extLst>
                <a:ext uri="{FF2B5EF4-FFF2-40B4-BE49-F238E27FC236}">
                  <a16:creationId xmlns:a16="http://schemas.microsoft.com/office/drawing/2014/main" id="{CE77C39F-572F-4435-85B4-9E9A35CFE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29049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6" name="Rectangle 59">
              <a:extLst>
                <a:ext uri="{FF2B5EF4-FFF2-40B4-BE49-F238E27FC236}">
                  <a16:creationId xmlns:a16="http://schemas.microsoft.com/office/drawing/2014/main" id="{B3283BD4-0BC4-41D1-B09B-CBDC4292CD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9049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7" name="Rectangle 2">
              <a:extLst>
                <a:ext uri="{FF2B5EF4-FFF2-40B4-BE49-F238E27FC236}">
                  <a16:creationId xmlns:a16="http://schemas.microsoft.com/office/drawing/2014/main" id="{BA3E687B-951E-45B2-BEFE-4CBEB325FE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27627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8" name="Rectangle 59">
              <a:extLst>
                <a:ext uri="{FF2B5EF4-FFF2-40B4-BE49-F238E27FC236}">
                  <a16:creationId xmlns:a16="http://schemas.microsoft.com/office/drawing/2014/main" id="{A49870CA-6E02-4787-82A6-28C0CB6B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7627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9" name="Rectangle 2">
              <a:extLst>
                <a:ext uri="{FF2B5EF4-FFF2-40B4-BE49-F238E27FC236}">
                  <a16:creationId xmlns:a16="http://schemas.microsoft.com/office/drawing/2014/main" id="{5639C028-DD6E-4E69-AE6E-1CC158EDC9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40418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0" name="Rectangle 59">
              <a:extLst>
                <a:ext uri="{FF2B5EF4-FFF2-40B4-BE49-F238E27FC236}">
                  <a16:creationId xmlns:a16="http://schemas.microsoft.com/office/drawing/2014/main" id="{B1CD1FE8-3027-45AA-AD53-5B131FB03D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40418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1" name="Rectangle 2">
              <a:extLst>
                <a:ext uri="{FF2B5EF4-FFF2-40B4-BE49-F238E27FC236}">
                  <a16:creationId xmlns:a16="http://schemas.microsoft.com/office/drawing/2014/main" id="{1FD2B706-0BB9-4A30-9206-252E09AE0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89970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2" name="Rectangle 59">
              <a:extLst>
                <a:ext uri="{FF2B5EF4-FFF2-40B4-BE49-F238E27FC236}">
                  <a16:creationId xmlns:a16="http://schemas.microsoft.com/office/drawing/2014/main" id="{D5783E13-BA0A-4F1E-A4F0-BFC9FF1035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89970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3" name="Rectangle 2">
              <a:extLst>
                <a:ext uri="{FF2B5EF4-FFF2-40B4-BE49-F238E27FC236}">
                  <a16:creationId xmlns:a16="http://schemas.microsoft.com/office/drawing/2014/main" id="{D0847D6C-8036-43A9-BA3E-D1E8928882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75758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4" name="Rectangle 59">
              <a:extLst>
                <a:ext uri="{FF2B5EF4-FFF2-40B4-BE49-F238E27FC236}">
                  <a16:creationId xmlns:a16="http://schemas.microsoft.com/office/drawing/2014/main" id="{1D610CBF-7C35-498A-9BDD-A2954A7CAB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75758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5" name="Rectangle 2">
              <a:extLst>
                <a:ext uri="{FF2B5EF4-FFF2-40B4-BE49-F238E27FC236}">
                  <a16:creationId xmlns:a16="http://schemas.microsoft.com/office/drawing/2014/main" id="{BCB60915-0422-4144-87E9-2289DBC04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61547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6" name="Rectangle 59">
              <a:extLst>
                <a:ext uri="{FF2B5EF4-FFF2-40B4-BE49-F238E27FC236}">
                  <a16:creationId xmlns:a16="http://schemas.microsoft.com/office/drawing/2014/main" id="{9D64F486-DA93-45CE-9075-4110C67F1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61547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7" name="Rectangle 2">
              <a:extLst>
                <a:ext uri="{FF2B5EF4-FFF2-40B4-BE49-F238E27FC236}">
                  <a16:creationId xmlns:a16="http://schemas.microsoft.com/office/drawing/2014/main" id="{DA8356F6-E822-44E0-8A11-33E5A5432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4733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8" name="Rectangle 59">
              <a:extLst>
                <a:ext uri="{FF2B5EF4-FFF2-40B4-BE49-F238E27FC236}">
                  <a16:creationId xmlns:a16="http://schemas.microsoft.com/office/drawing/2014/main" id="{C825C106-0BD3-41C1-8520-50F54BD675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4733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50" name="Rectangle 149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6501384"/>
            <a:ext cx="9144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82626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E9DE-9459-779D-F7F5-8B7608163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Assignment</a:t>
            </a:r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1700"/>
              <a:t>Scientific Write Up</a:t>
            </a:r>
          </a:p>
          <a:p>
            <a:endParaRPr lang="en-GB" sz="1700"/>
          </a:p>
          <a:p>
            <a:r>
              <a:rPr lang="en-GB" sz="1700"/>
              <a:t>Marked by SQA</a:t>
            </a:r>
          </a:p>
          <a:p>
            <a:endParaRPr lang="en-GB" sz="1700"/>
          </a:p>
          <a:p>
            <a:r>
              <a:rPr lang="en-GB" sz="1700"/>
              <a:t>20% of your final grade</a:t>
            </a:r>
          </a:p>
          <a:p>
            <a:endParaRPr lang="en-GB" sz="1700"/>
          </a:p>
          <a:p>
            <a:r>
              <a:rPr lang="en-GB" sz="1700"/>
              <a:t>8 hours to complete</a:t>
            </a:r>
          </a:p>
          <a:p>
            <a:pPr lvl="1"/>
            <a:r>
              <a:rPr lang="en-GB" sz="1700"/>
              <a:t>6.5 hours for research (in class)</a:t>
            </a:r>
          </a:p>
          <a:p>
            <a:pPr lvl="1"/>
            <a:r>
              <a:rPr lang="en-GB" sz="1700"/>
              <a:t>1.5 hours to write it up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t="4524" b="1155"/>
          <a:stretch>
            <a:fillRect/>
          </a:stretch>
        </p:blipFill>
        <p:spPr>
          <a:xfrm>
            <a:off x="5852088" y="244980"/>
            <a:ext cx="6387340" cy="661302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54131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8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2" y="1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9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620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0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DA4C68-B5C5-D5A3-B648-EB8BC6C7E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2697" y="348866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GB" sz="3500">
                <a:solidFill>
                  <a:srgbClr val="FFFFFF"/>
                </a:solidFill>
              </a:rPr>
              <a:t>The Basics</a:t>
            </a:r>
          </a:p>
        </p:txBody>
      </p:sp>
      <p:graphicFrame>
        <p:nvGraphicFramePr>
          <p:cNvPr id="41" name="Content Placeholder 2">
            <a:extLst>
              <a:ext uri="{FF2B5EF4-FFF2-40B4-BE49-F238E27FC236}">
                <a16:creationId xmlns:a16="http://schemas.microsoft.com/office/drawing/2014/main" id="{8C8C1FFC-44BB-BDE0-7214-E6233DCDBF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7581512"/>
              </p:ext>
            </p:extLst>
          </p:nvPr>
        </p:nvGraphicFramePr>
        <p:xfrm>
          <a:off x="2007043" y="2112580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79384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5278130-DFE0-457B-8698-88DF69019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143" y="0"/>
            <a:ext cx="914171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2F99531B-1681-4D6E-BECB-18325B33A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143" y="0"/>
            <a:ext cx="9141714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  <p:sp>
        <p:nvSpPr>
          <p:cNvPr id="24" name="Rectangle 14">
            <a:extLst>
              <a:ext uri="{FF2B5EF4-FFF2-40B4-BE49-F238E27FC236}">
                <a16:creationId xmlns:a16="http://schemas.microsoft.com/office/drawing/2014/main" id="{11A0FB7C-718C-4ED8-93FE-43F7E8012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32744" y="699899"/>
            <a:ext cx="8035257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6" name="Picture 2" descr="See the source image">
            <a:extLst>
              <a:ext uri="{FF2B5EF4-FFF2-40B4-BE49-F238E27FC236}">
                <a16:creationId xmlns:a16="http://schemas.microsoft.com/office/drawing/2014/main" id="{36819A6A-DE42-7521-2931-C6B0C36970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9" r="30932" b="-3"/>
          <a:stretch/>
        </p:blipFill>
        <p:spPr bwMode="auto">
          <a:xfrm>
            <a:off x="1524000" y="2584652"/>
            <a:ext cx="3127698" cy="417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743E99A-AB2E-4B32-A5C4-8FEF2F595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8847" y="2"/>
            <a:ext cx="3456399" cy="6863609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72D0DD-25FD-5CB7-618E-CEE327C0A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5771" y="859809"/>
            <a:ext cx="5090265" cy="15626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kern="1200" dirty="0">
                <a:latin typeface="+mj-lt"/>
                <a:ea typeface="+mj-ea"/>
                <a:cs typeface="+mj-cs"/>
              </a:rPr>
              <a:t>Sleep</a:t>
            </a:r>
          </a:p>
        </p:txBody>
      </p:sp>
      <p:graphicFrame>
        <p:nvGraphicFramePr>
          <p:cNvPr id="27" name="Content Placeholder 2">
            <a:extLst>
              <a:ext uri="{FF2B5EF4-FFF2-40B4-BE49-F238E27FC236}">
                <a16:creationId xmlns:a16="http://schemas.microsoft.com/office/drawing/2014/main" id="{DB92CF01-0D6F-30BD-C291-AB5635DC5776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4926709" y="952501"/>
          <a:ext cx="2979327" cy="563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3" descr="https://sleepfoundation.org/sites/default/files/SleepTimeRecommendations012615%5B1%5D-page-001_0.jpg">
            <a:hlinkClick r:id="rId8" tooltip="How Much Sleep Do We Really Need?"/>
            <a:extLst>
              <a:ext uri="{FF2B5EF4-FFF2-40B4-BE49-F238E27FC236}">
                <a16:creationId xmlns:a16="http://schemas.microsoft.com/office/drawing/2014/main" id="{E83A9400-2E10-9B42-5E82-67F5DE9C6EA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4" r="2" b="2252"/>
          <a:stretch/>
        </p:blipFill>
        <p:spPr bwMode="auto">
          <a:xfrm>
            <a:off x="8075245" y="-9215"/>
            <a:ext cx="3971612" cy="687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85D7B9-E066-4923-8CB7-294BF3062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0048492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0">
            <a:extLst>
              <a:ext uri="{FF2B5EF4-FFF2-40B4-BE49-F238E27FC236}">
                <a16:creationId xmlns:a16="http://schemas.microsoft.com/office/drawing/2014/main" id="{25443840-A796-4C43-8DC1-1B738EFEC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719554"/>
            <a:ext cx="9143999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023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Young Student overwhelmed with studying with piles of books in front of him Stock Photo - 16336982">
            <a:extLst>
              <a:ext uri="{FF2B5EF4-FFF2-40B4-BE49-F238E27FC236}">
                <a16:creationId xmlns:a16="http://schemas.microsoft.com/office/drawing/2014/main" id="{08E8828E-8AF2-9CC5-5CA4-DE5AD4C07FE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35" r="24778" b="-2"/>
          <a:stretch>
            <a:fillRect/>
          </a:stretch>
        </p:blipFill>
        <p:spPr bwMode="auto">
          <a:xfrm>
            <a:off x="3306519" y="1587"/>
            <a:ext cx="4846882" cy="6856413"/>
          </a:xfrm>
          <a:custGeom>
            <a:avLst/>
            <a:gdLst/>
            <a:ahLst/>
            <a:cxnLst/>
            <a:rect l="l" t="t" r="r" b="b"/>
            <a:pathLst>
              <a:path w="5110407" h="6856413">
                <a:moveTo>
                  <a:pt x="121782" y="0"/>
                </a:moveTo>
                <a:lnTo>
                  <a:pt x="4731440" y="0"/>
                </a:lnTo>
                <a:lnTo>
                  <a:pt x="4775629" y="179775"/>
                </a:lnTo>
                <a:cubicBezTo>
                  <a:pt x="5052916" y="1415453"/>
                  <a:pt x="5165791" y="2739148"/>
                  <a:pt x="5084710" y="4108260"/>
                </a:cubicBezTo>
                <a:cubicBezTo>
                  <a:pt x="5038379" y="4890611"/>
                  <a:pt x="4930907" y="5650759"/>
                  <a:pt x="4768709" y="6381464"/>
                </a:cubicBezTo>
                <a:lnTo>
                  <a:pt x="4653290" y="6856413"/>
                </a:lnTo>
                <a:lnTo>
                  <a:pt x="0" y="6856413"/>
                </a:lnTo>
                <a:lnTo>
                  <a:pt x="21062" y="6803488"/>
                </a:lnTo>
                <a:cubicBezTo>
                  <a:pt x="355644" y="5917239"/>
                  <a:pt x="573134" y="4914171"/>
                  <a:pt x="636462" y="3844830"/>
                </a:cubicBezTo>
                <a:cubicBezTo>
                  <a:pt x="713862" y="2537857"/>
                  <a:pt x="550895" y="1302013"/>
                  <a:pt x="203879" y="23692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F6756E-E4D8-4FFC-5D91-89FB3BC13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2" y="485775"/>
            <a:ext cx="2825506" cy="57197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Study Tips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F0D49BFF-D913-66F6-B025-44081DD08C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16925" y="485774"/>
            <a:ext cx="3292475" cy="57197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1800"/>
              <a:t>Cramming doesn’t work!</a:t>
            </a:r>
          </a:p>
          <a:p>
            <a:pPr marL="0"/>
            <a:endParaRPr lang="en-US" sz="1800"/>
          </a:p>
          <a:p>
            <a:pPr marL="0"/>
            <a:r>
              <a:rPr lang="en-US" sz="1800"/>
              <a:t>Study routines prime the brain and get it ready for learning</a:t>
            </a:r>
          </a:p>
          <a:p>
            <a:pPr marL="0"/>
            <a:endParaRPr lang="en-US" sz="1800"/>
          </a:p>
          <a:p>
            <a:pPr marL="0"/>
            <a:r>
              <a:rPr lang="en-US" sz="1800"/>
              <a:t>Pick a goal and work towards that</a:t>
            </a:r>
          </a:p>
          <a:p>
            <a:pPr marL="0"/>
            <a:endParaRPr lang="en-US" sz="1800"/>
          </a:p>
          <a:p>
            <a:pPr marL="0"/>
            <a:r>
              <a:rPr lang="en-US" sz="1800"/>
              <a:t>Don’t just read books and copy them </a:t>
            </a:r>
          </a:p>
          <a:p>
            <a:pPr marL="0"/>
            <a:endParaRPr lang="en-US" sz="1800"/>
          </a:p>
          <a:p>
            <a:pPr marL="0"/>
            <a:r>
              <a:rPr lang="en-US" sz="1800"/>
              <a:t>Flashcards work as excellent memory enhancers.</a:t>
            </a:r>
          </a:p>
          <a:p>
            <a:pPr marL="0"/>
            <a:endParaRPr lang="en-US" sz="1800"/>
          </a:p>
          <a:p>
            <a:pPr marL="0"/>
            <a:r>
              <a:rPr lang="en-US" sz="1800"/>
              <a:t>Teach your parents! </a:t>
            </a:r>
          </a:p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13694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1E5539EC-8CB8-002F-68C6-678840282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29768"/>
            <a:ext cx="12202175" cy="1519356"/>
            <a:chOff x="-1" y="-29768"/>
            <a:chExt cx="12202175" cy="151935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C5D55A6-9EFD-CDA3-20CC-A99812CE1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5B6E73B-6DFD-AE6C-1628-DF8DC30085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8917093" y="-1801610"/>
              <a:ext cx="1507122" cy="5063040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0E00FC4-DDBC-F424-CF71-73AF7A28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00712" y="-3130481"/>
              <a:ext cx="1519356" cy="7720782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866F1F4-CF49-D7A3-D1AD-9DEC9A718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1" y="301843"/>
            <a:ext cx="10477109" cy="1003532"/>
          </a:xfrm>
        </p:spPr>
        <p:txBody>
          <a:bodyPr anchor="ctr">
            <a:normAutofit/>
          </a:bodyPr>
          <a:lstStyle/>
          <a:p>
            <a:r>
              <a:rPr lang="en-GB" sz="3200">
                <a:solidFill>
                  <a:srgbClr val="FFFFFF"/>
                </a:solidFill>
              </a:rPr>
              <a:t>Study Timetable</a:t>
            </a:r>
          </a:p>
        </p:txBody>
      </p:sp>
      <p:graphicFrame>
        <p:nvGraphicFramePr>
          <p:cNvPr id="4" name="Content Placeholder 6">
            <a:extLst>
              <a:ext uri="{FF2B5EF4-FFF2-40B4-BE49-F238E27FC236}">
                <a16:creationId xmlns:a16="http://schemas.microsoft.com/office/drawing/2014/main" id="{4ED438DB-A4E2-AB0B-9E3D-019E7346B6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3179950"/>
              </p:ext>
            </p:extLst>
          </p:nvPr>
        </p:nvGraphicFramePr>
        <p:xfrm>
          <a:off x="1202017" y="2184851"/>
          <a:ext cx="9788356" cy="3796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8173">
                  <a:extLst>
                    <a:ext uri="{9D8B030D-6E8A-4147-A177-3AD203B41FA5}">
                      <a16:colId xmlns:a16="http://schemas.microsoft.com/office/drawing/2014/main" val="1657151111"/>
                    </a:ext>
                  </a:extLst>
                </a:gridCol>
                <a:gridCol w="1238938">
                  <a:extLst>
                    <a:ext uri="{9D8B030D-6E8A-4147-A177-3AD203B41FA5}">
                      <a16:colId xmlns:a16="http://schemas.microsoft.com/office/drawing/2014/main" val="3373904436"/>
                    </a:ext>
                  </a:extLst>
                </a:gridCol>
                <a:gridCol w="1238938">
                  <a:extLst>
                    <a:ext uri="{9D8B030D-6E8A-4147-A177-3AD203B41FA5}">
                      <a16:colId xmlns:a16="http://schemas.microsoft.com/office/drawing/2014/main" val="1511534411"/>
                    </a:ext>
                  </a:extLst>
                </a:gridCol>
                <a:gridCol w="1336555">
                  <a:extLst>
                    <a:ext uri="{9D8B030D-6E8A-4147-A177-3AD203B41FA5}">
                      <a16:colId xmlns:a16="http://schemas.microsoft.com/office/drawing/2014/main" val="243891406"/>
                    </a:ext>
                  </a:extLst>
                </a:gridCol>
                <a:gridCol w="1238938">
                  <a:extLst>
                    <a:ext uri="{9D8B030D-6E8A-4147-A177-3AD203B41FA5}">
                      <a16:colId xmlns:a16="http://schemas.microsoft.com/office/drawing/2014/main" val="261606948"/>
                    </a:ext>
                  </a:extLst>
                </a:gridCol>
                <a:gridCol w="1238938">
                  <a:extLst>
                    <a:ext uri="{9D8B030D-6E8A-4147-A177-3AD203B41FA5}">
                      <a16:colId xmlns:a16="http://schemas.microsoft.com/office/drawing/2014/main" val="302044118"/>
                    </a:ext>
                  </a:extLst>
                </a:gridCol>
                <a:gridCol w="1238938">
                  <a:extLst>
                    <a:ext uri="{9D8B030D-6E8A-4147-A177-3AD203B41FA5}">
                      <a16:colId xmlns:a16="http://schemas.microsoft.com/office/drawing/2014/main" val="128105468"/>
                    </a:ext>
                  </a:extLst>
                </a:gridCol>
                <a:gridCol w="1238938">
                  <a:extLst>
                    <a:ext uri="{9D8B030D-6E8A-4147-A177-3AD203B41FA5}">
                      <a16:colId xmlns:a16="http://schemas.microsoft.com/office/drawing/2014/main" val="936014731"/>
                    </a:ext>
                  </a:extLst>
                </a:gridCol>
              </a:tblGrid>
              <a:tr h="385221">
                <a:tc>
                  <a:txBody>
                    <a:bodyPr/>
                    <a:lstStyle/>
                    <a:p>
                      <a:pPr algn="ctr"/>
                      <a:endParaRPr lang="en-GB" sz="1400"/>
                    </a:p>
                  </a:txBody>
                  <a:tcPr marL="123237" marR="123237" marT="61618" marB="616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/>
                        <a:t>Monday</a:t>
                      </a:r>
                    </a:p>
                  </a:txBody>
                  <a:tcPr marL="123237" marR="123237" marT="61618" marB="616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/>
                        <a:t>Tuesday</a:t>
                      </a:r>
                    </a:p>
                  </a:txBody>
                  <a:tcPr marL="123237" marR="123237" marT="61618" marB="616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/>
                        <a:t>Wednesday</a:t>
                      </a:r>
                    </a:p>
                  </a:txBody>
                  <a:tcPr marL="123237" marR="123237" marT="61618" marB="616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/>
                        <a:t>Thursday</a:t>
                      </a:r>
                    </a:p>
                  </a:txBody>
                  <a:tcPr marL="123237" marR="123237" marT="61618" marB="616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/>
                        <a:t>Friday</a:t>
                      </a:r>
                    </a:p>
                  </a:txBody>
                  <a:tcPr marL="123237" marR="123237" marT="61618" marB="616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/>
                        <a:t>Saturday</a:t>
                      </a:r>
                    </a:p>
                  </a:txBody>
                  <a:tcPr marL="123237" marR="123237" marT="61618" marB="616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/>
                        <a:t>Sunday</a:t>
                      </a:r>
                    </a:p>
                  </a:txBody>
                  <a:tcPr marL="123237" marR="123237" marT="61618" marB="61618" anchor="ctr"/>
                </a:tc>
                <a:extLst>
                  <a:ext uri="{0D108BD9-81ED-4DB2-BD59-A6C34878D82A}">
                    <a16:rowId xmlns:a16="http://schemas.microsoft.com/office/drawing/2014/main" val="1230828677"/>
                  </a:ext>
                </a:extLst>
              </a:tr>
              <a:tr h="1258499">
                <a:tc>
                  <a:txBody>
                    <a:bodyPr/>
                    <a:lstStyle/>
                    <a:p>
                      <a:pPr algn="ctr"/>
                      <a:r>
                        <a:rPr lang="en-GB" sz="2400"/>
                        <a:t>4:00</a:t>
                      </a:r>
                      <a:r>
                        <a:rPr lang="en-GB" sz="2400" baseline="0"/>
                        <a:t> – 4:15</a:t>
                      </a:r>
                      <a:endParaRPr lang="en-GB" sz="2400"/>
                    </a:p>
                  </a:txBody>
                  <a:tcPr marL="123237" marR="123237" marT="61618" marB="6161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Physics</a:t>
                      </a:r>
                    </a:p>
                  </a:txBody>
                  <a:tcPr marL="12837" marR="12837" marT="12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Maths</a:t>
                      </a:r>
                    </a:p>
                  </a:txBody>
                  <a:tcPr marL="12837" marR="12837" marT="12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Subject 4</a:t>
                      </a:r>
                    </a:p>
                  </a:txBody>
                  <a:tcPr marL="12837" marR="12837" marT="12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Physics</a:t>
                      </a:r>
                    </a:p>
                  </a:txBody>
                  <a:tcPr marL="12837" marR="12837" marT="12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Subject 3</a:t>
                      </a:r>
                    </a:p>
                  </a:txBody>
                  <a:tcPr marL="12837" marR="12837" marT="12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Subject 5</a:t>
                      </a:r>
                    </a:p>
                  </a:txBody>
                  <a:tcPr marL="12837" marR="12837" marT="12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Maths</a:t>
                      </a:r>
                    </a:p>
                  </a:txBody>
                  <a:tcPr marL="12837" marR="12837" marT="12837" marB="0" anchor="ctr"/>
                </a:tc>
                <a:extLst>
                  <a:ext uri="{0D108BD9-81ED-4DB2-BD59-A6C34878D82A}">
                    <a16:rowId xmlns:a16="http://schemas.microsoft.com/office/drawing/2014/main" val="233888481"/>
                  </a:ext>
                </a:extLst>
              </a:tr>
              <a:tr h="894633">
                <a:tc>
                  <a:txBody>
                    <a:bodyPr/>
                    <a:lstStyle/>
                    <a:p>
                      <a:pPr algn="ctr"/>
                      <a:r>
                        <a:rPr lang="en-GB" sz="2400"/>
                        <a:t>6:00-6:15</a:t>
                      </a:r>
                    </a:p>
                  </a:txBody>
                  <a:tcPr marL="123237" marR="123237" marT="61618" marB="6161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English</a:t>
                      </a:r>
                    </a:p>
                  </a:txBody>
                  <a:tcPr marL="12837" marR="12837" marT="12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Subject 2</a:t>
                      </a:r>
                    </a:p>
                  </a:txBody>
                  <a:tcPr marL="12837" marR="12837" marT="12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English</a:t>
                      </a:r>
                    </a:p>
                  </a:txBody>
                  <a:tcPr marL="12837" marR="12837" marT="12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Subject 4</a:t>
                      </a:r>
                    </a:p>
                  </a:txBody>
                  <a:tcPr marL="12837" marR="12837" marT="12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Subject 5</a:t>
                      </a:r>
                    </a:p>
                  </a:txBody>
                  <a:tcPr marL="12837" marR="12837" marT="12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Subject 2</a:t>
                      </a:r>
                    </a:p>
                  </a:txBody>
                  <a:tcPr marL="12837" marR="12837" marT="12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Subject 3</a:t>
                      </a:r>
                    </a:p>
                  </a:txBody>
                  <a:tcPr marL="12837" marR="12837" marT="12837" marB="0" anchor="ctr"/>
                </a:tc>
                <a:extLst>
                  <a:ext uri="{0D108BD9-81ED-4DB2-BD59-A6C34878D82A}">
                    <a16:rowId xmlns:a16="http://schemas.microsoft.com/office/drawing/2014/main" val="1783481791"/>
                  </a:ext>
                </a:extLst>
              </a:tr>
              <a:tr h="1258499">
                <a:tc>
                  <a:txBody>
                    <a:bodyPr/>
                    <a:lstStyle/>
                    <a:p>
                      <a:pPr algn="ctr"/>
                      <a:r>
                        <a:rPr lang="en-GB" sz="2400"/>
                        <a:t>7:00 – 7:15</a:t>
                      </a:r>
                    </a:p>
                  </a:txBody>
                  <a:tcPr marL="123237" marR="123237" marT="61618" marB="6161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Subject 4</a:t>
                      </a:r>
                    </a:p>
                  </a:txBody>
                  <a:tcPr marL="12837" marR="12837" marT="12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Subject 3</a:t>
                      </a:r>
                    </a:p>
                  </a:txBody>
                  <a:tcPr marL="12837" marR="12837" marT="12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Subject 5</a:t>
                      </a:r>
                    </a:p>
                  </a:txBody>
                  <a:tcPr marL="12837" marR="12837" marT="12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Maths</a:t>
                      </a:r>
                    </a:p>
                  </a:txBody>
                  <a:tcPr marL="12837" marR="12837" marT="12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English</a:t>
                      </a:r>
                    </a:p>
                  </a:txBody>
                  <a:tcPr marL="12837" marR="12837" marT="12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Physics</a:t>
                      </a:r>
                    </a:p>
                  </a:txBody>
                  <a:tcPr marL="12837" marR="12837" marT="1283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Subject 2</a:t>
                      </a:r>
                    </a:p>
                  </a:txBody>
                  <a:tcPr marL="12837" marR="12837" marT="12837" marB="0" anchor="ctr"/>
                </a:tc>
                <a:extLst>
                  <a:ext uri="{0D108BD9-81ED-4DB2-BD59-A6C34878D82A}">
                    <a16:rowId xmlns:a16="http://schemas.microsoft.com/office/drawing/2014/main" val="56865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9177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2" y="1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620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C3AB4A0-0B5C-5D47-A3EB-02A332ED99F9}"/>
                  </a:ext>
                </a:extLst>
              </p:cNvPr>
              <p:cNvSpPr txBox="1"/>
              <p:nvPr/>
            </p:nvSpPr>
            <p:spPr>
              <a:xfrm>
                <a:off x="4014433" y="1994094"/>
                <a:ext cx="339445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34 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𝑤𝑒𝑒𝑘𝑠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𝑢𝑛𝑡𝑖𝑙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𝑒𝑥𝑎𝑚</m:t>
                      </m:r>
                    </m:oMath>
                  </m:oMathPara>
                </a14:m>
                <a:endParaRPr lang="en-GB" sz="1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C3AB4A0-0B5C-5D47-A3EB-02A332ED99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33" y="1994094"/>
                <a:ext cx="3394455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89CB45-A99B-8367-2DE7-A5DED1688C1E}"/>
                  </a:ext>
                </a:extLst>
              </p:cNvPr>
              <p:cNvSpPr txBox="1"/>
              <p:nvPr/>
            </p:nvSpPr>
            <p:spPr>
              <a:xfrm>
                <a:off x="1806878" y="2961969"/>
                <a:ext cx="936912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34×45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𝑚𝑖𝑛𝑢𝑡𝑒𝑠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=25.5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h𝑜𝑢𝑟𝑠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𝑠𝑡𝑢𝑑𝑦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𝑡𝑖𝑚𝑒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𝑝𝑒𝑟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𝑠𝑢𝑏𝑗𝑒𝑐𝑡</m:t>
                      </m:r>
                    </m:oMath>
                  </m:oMathPara>
                </a14:m>
                <a:endParaRPr lang="en-GB" sz="1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89CB45-A99B-8367-2DE7-A5DED1688C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6878" y="2961969"/>
                <a:ext cx="9369122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7786C48E-6282-A901-FACA-8A37E656306F}"/>
              </a:ext>
            </a:extLst>
          </p:cNvPr>
          <p:cNvSpPr txBox="1"/>
          <p:nvPr/>
        </p:nvSpPr>
        <p:spPr>
          <a:xfrm>
            <a:off x="1806877" y="4826939"/>
            <a:ext cx="8420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If you wait until after Easter (14 days before exams start) that’s 1.8 hours per subject per day </a:t>
            </a:r>
            <a:r>
              <a:rPr lang="en-GB" sz="2800" b="1" dirty="0"/>
              <a:t>– 13 hours total.</a:t>
            </a:r>
            <a:endParaRPr lang="en-GB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6544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5D49C35-CD67-7A17-711F-230BBD414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When You’re Studying</a:t>
            </a:r>
          </a:p>
        </p:txBody>
      </p:sp>
      <p:graphicFrame>
        <p:nvGraphicFramePr>
          <p:cNvPr id="16" name="Content Placeholder 5">
            <a:extLst>
              <a:ext uri="{FF2B5EF4-FFF2-40B4-BE49-F238E27FC236}">
                <a16:creationId xmlns:a16="http://schemas.microsoft.com/office/drawing/2014/main" id="{FDB129EB-B7B6-2351-8D64-9CBA68905A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5710497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6367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2" y="1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620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66F1F4-CF49-D7A3-D1AD-9DEC9A718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2697" y="348866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GB" sz="3500">
                <a:solidFill>
                  <a:srgbClr val="FFFFFF"/>
                </a:solidFill>
              </a:rPr>
              <a:t>Interleaving</a:t>
            </a:r>
          </a:p>
        </p:txBody>
      </p:sp>
      <p:pic>
        <p:nvPicPr>
          <p:cNvPr id="1026" name="Picture 2" descr="Interleaved Practice – Use It to Maximize Your Learning Pac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724" y="2041063"/>
            <a:ext cx="459648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0D49BFF-D913-66F6-B025-44081DD08C4B}"/>
              </a:ext>
            </a:extLst>
          </p:cNvPr>
          <p:cNvSpPr txBox="1">
            <a:spLocks/>
          </p:cNvSpPr>
          <p:nvPr/>
        </p:nvSpPr>
        <p:spPr>
          <a:xfrm>
            <a:off x="6517287" y="1828800"/>
            <a:ext cx="3696335" cy="524510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200">
                <a:solidFill>
                  <a:schemeClr val="tx1">
                    <a:alpha val="80000"/>
                  </a:schemeClr>
                </a:solidFill>
              </a:rPr>
              <a:t>Don’t practice everything from 1 topic/subject.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20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200">
                <a:solidFill>
                  <a:schemeClr val="tx1">
                    <a:alpha val="80000"/>
                  </a:schemeClr>
                </a:solidFill>
              </a:rPr>
              <a:t>Mix up the order.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20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200">
                <a:solidFill>
                  <a:schemeClr val="tx1">
                    <a:alpha val="80000"/>
                  </a:schemeClr>
                </a:solidFill>
              </a:rPr>
              <a:t>Improves retention and comprehension.</a:t>
            </a:r>
          </a:p>
        </p:txBody>
      </p:sp>
    </p:spTree>
    <p:extLst>
      <p:ext uri="{BB962C8B-B14F-4D97-AF65-F5344CB8AC3E}">
        <p14:creationId xmlns:p14="http://schemas.microsoft.com/office/powerpoint/2010/main" val="4246278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A9C81-4194-25E4-F3DC-34FC36F1A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937" y="3448050"/>
            <a:ext cx="2468166" cy="2452687"/>
          </a:xfrm>
        </p:spPr>
        <p:txBody>
          <a:bodyPr anchor="ctr">
            <a:normAutofit/>
          </a:bodyPr>
          <a:lstStyle/>
          <a:p>
            <a:r>
              <a:rPr lang="en-GB" sz="3100" dirty="0"/>
              <a:t>Physics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70764-50F6-C76F-8DE5-E5191AFA9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157" y="3448050"/>
            <a:ext cx="5614060" cy="3511550"/>
          </a:xfrm>
        </p:spPr>
        <p:txBody>
          <a:bodyPr anchor="ctr">
            <a:normAutofit/>
          </a:bodyPr>
          <a:lstStyle/>
          <a:p>
            <a:r>
              <a:rPr lang="en-GB" sz="2400" b="1" dirty="0"/>
              <a:t>Practice, Practice, Practice. </a:t>
            </a:r>
            <a:endParaRPr lang="en-GB" sz="2400" dirty="0"/>
          </a:p>
          <a:p>
            <a:r>
              <a:rPr lang="en-GB" sz="2400" dirty="0"/>
              <a:t>Test yourself for units and symbols</a:t>
            </a:r>
          </a:p>
          <a:p>
            <a:r>
              <a:rPr lang="en-GB" sz="2400" dirty="0"/>
              <a:t>Practice definitions for things like Newton’s Laws</a:t>
            </a:r>
          </a:p>
          <a:p>
            <a:r>
              <a:rPr lang="en-GB" sz="2400" dirty="0"/>
              <a:t>Understand what happens when you change part of a formula</a:t>
            </a:r>
          </a:p>
          <a:p>
            <a:endParaRPr lang="en-GB" sz="1600" dirty="0"/>
          </a:p>
        </p:txBody>
      </p:sp>
      <p:pic>
        <p:nvPicPr>
          <p:cNvPr id="14" name="Picture 4" descr="A calculus formula">
            <a:extLst>
              <a:ext uri="{FF2B5EF4-FFF2-40B4-BE49-F238E27FC236}">
                <a16:creationId xmlns:a16="http://schemas.microsoft.com/office/drawing/2014/main" id="{1584197B-2394-E278-F1CD-EBB5343E97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941" b="21266"/>
          <a:stretch/>
        </p:blipFill>
        <p:spPr>
          <a:xfrm>
            <a:off x="0" y="-83739"/>
            <a:ext cx="12192000" cy="3448050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2DA9C81-4194-25E4-F3DC-34FC36F1A042}"/>
              </a:ext>
            </a:extLst>
          </p:cNvPr>
          <p:cNvSpPr txBox="1">
            <a:spLocks/>
          </p:cNvSpPr>
          <p:nvPr/>
        </p:nvSpPr>
        <p:spPr>
          <a:xfrm>
            <a:off x="8742354" y="3756197"/>
            <a:ext cx="2468166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 err="1"/>
              <a:t>eriously</a:t>
            </a:r>
            <a:r>
              <a:rPr lang="en-GB" sz="5400" dirty="0"/>
              <a:t>,</a:t>
            </a:r>
            <a:endParaRPr lang="en-GB" sz="5400" b="1" dirty="0"/>
          </a:p>
          <a:p>
            <a:r>
              <a:rPr lang="en-GB" sz="5400" dirty="0" err="1"/>
              <a:t>oads</a:t>
            </a:r>
            <a:endParaRPr lang="en-GB" sz="5400" b="1" dirty="0"/>
          </a:p>
          <a:p>
            <a:r>
              <a:rPr lang="en-GB" sz="5400" dirty="0"/>
              <a:t>f</a:t>
            </a:r>
            <a:endParaRPr lang="en-GB" sz="5400" b="1" dirty="0"/>
          </a:p>
          <a:p>
            <a:r>
              <a:rPr lang="en-GB" sz="5400" dirty="0" err="1"/>
              <a:t>ractice</a:t>
            </a:r>
            <a:endParaRPr lang="en-GB" sz="54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2DA9C81-4194-25E4-F3DC-34FC36F1A042}"/>
              </a:ext>
            </a:extLst>
          </p:cNvPr>
          <p:cNvSpPr txBox="1">
            <a:spLocks/>
          </p:cNvSpPr>
          <p:nvPr/>
        </p:nvSpPr>
        <p:spPr>
          <a:xfrm>
            <a:off x="8281569" y="3756197"/>
            <a:ext cx="2468166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b="1" dirty="0"/>
              <a:t>S</a:t>
            </a:r>
          </a:p>
          <a:p>
            <a:r>
              <a:rPr lang="en-GB" sz="5400" b="1" dirty="0"/>
              <a:t>L </a:t>
            </a:r>
          </a:p>
          <a:p>
            <a:r>
              <a:rPr lang="en-GB" sz="5400" b="1" dirty="0"/>
              <a:t>O </a:t>
            </a:r>
          </a:p>
          <a:p>
            <a:r>
              <a:rPr lang="en-GB" sz="5400" b="1" dirty="0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250146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65" y="0"/>
            <a:ext cx="4962293" cy="5595903"/>
          </a:xfrm>
          <a:prstGeom prst="rect">
            <a:avLst/>
          </a:prstGeom>
        </p:spPr>
      </p:pic>
      <p:pic>
        <p:nvPicPr>
          <p:cNvPr id="1026" name="Picture 2" descr="Carousel Learning">
            <a:extLst>
              <a:ext uri="{FF2B5EF4-FFF2-40B4-BE49-F238E27FC236}">
                <a16:creationId xmlns:a16="http://schemas.microsoft.com/office/drawing/2014/main" id="{3BFC9BEE-3266-D6EB-309A-38D0027C6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433" y="1811067"/>
            <a:ext cx="6782602" cy="161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975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617146-90FA-1762-2452-56E992C78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en-GB" sz="5200"/>
              <a:t>Mental &amp; Physical Health</a:t>
            </a:r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C6D94BF0-4A8C-9EDF-57D0-99F584B92A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83131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5678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75859-E1F1-C2B7-A202-3BC4D2F72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0276" y="4921823"/>
            <a:ext cx="3703452" cy="11471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Student Books</a:t>
            </a:r>
          </a:p>
        </p:txBody>
      </p:sp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2122218"/>
            <a:ext cx="2798064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0" name="Freeform: Shape 1049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5486" y="-4332"/>
            <a:ext cx="3182112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2" descr="National 5 Physics Practice Question Book Paperback  by ">
            <a:extLst>
              <a:ext uri="{FF2B5EF4-FFF2-40B4-BE49-F238E27FC236}">
                <a16:creationId xmlns:a16="http://schemas.microsoft.com/office/drawing/2014/main" id="{11F4BB9F-9F15-D51A-A3F7-B2444CDCD7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3" r="3" b="35769"/>
          <a:stretch/>
        </p:blipFill>
        <p:spPr bwMode="auto">
          <a:xfrm>
            <a:off x="2458929" y="10"/>
            <a:ext cx="2935224" cy="2285224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National 5 Physics Student Book Paperback Second edition by ">
            <a:extLst>
              <a:ext uri="{FF2B5EF4-FFF2-40B4-BE49-F238E27FC236}">
                <a16:creationId xmlns:a16="http://schemas.microsoft.com/office/drawing/2014/main" id="{219BAD2E-2E30-BBFF-9EFC-629BA88EAA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4" r="11374" b="-4"/>
          <a:stretch/>
        </p:blipFill>
        <p:spPr bwMode="auto">
          <a:xfrm>
            <a:off x="1524021" y="2288330"/>
            <a:ext cx="2673457" cy="4569668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2" name="Oval 1051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95905" y="303879"/>
            <a:ext cx="2386584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4" name="Oval 1053">
            <a:extLst>
              <a:ext uri="{FF2B5EF4-FFF2-40B4-BE49-F238E27FC236}">
                <a16:creationId xmlns:a16="http://schemas.microsoft.com/office/drawing/2014/main" id="{C20267F5-D4E6-477A-A590-81F2ABD1B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12831" y="2382976"/>
            <a:ext cx="1440180" cy="1920240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FD2D804-464F-3DB7-221E-18F55AFCE4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5805"/>
          <a:stretch/>
        </p:blipFill>
        <p:spPr bwMode="auto">
          <a:xfrm>
            <a:off x="4297247" y="2473668"/>
            <a:ext cx="1271598" cy="1695463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6" name="Freeform: Shape 1055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88426" y="-4332"/>
            <a:ext cx="2579574" cy="3550083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2CAA1AC-0BA7-6522-C0AD-5F5002D924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132"/>
          <a:stretch/>
        </p:blipFill>
        <p:spPr bwMode="auto">
          <a:xfrm>
            <a:off x="8213071" y="-4330"/>
            <a:ext cx="2454929" cy="3383891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8" name="Freeform: Shape 1057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3498" y="3907418"/>
            <a:ext cx="2244502" cy="295058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30" descr="https://images-na.ssl-images-amazon.com/images/I/51T5P4tKwIL._SX350_BO1,204,203,200_.jpg">
            <a:extLst>
              <a:ext uri="{FF2B5EF4-FFF2-40B4-BE49-F238E27FC236}">
                <a16:creationId xmlns:a16="http://schemas.microsoft.com/office/drawing/2014/main" id="{BEC3E7CA-35A4-1049-69AC-339E44BCBC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6" r="-4" b="1409"/>
          <a:stretch/>
        </p:blipFill>
        <p:spPr bwMode="auto">
          <a:xfrm>
            <a:off x="8546428" y="4071322"/>
            <a:ext cx="2121574" cy="2786678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8" descr="https://images-na.ssl-images-amazon.com/images/I/51%2BkLLMqsnL._SX351_BO1,204,203,200_.jpg">
            <a:extLst>
              <a:ext uri="{FF2B5EF4-FFF2-40B4-BE49-F238E27FC236}">
                <a16:creationId xmlns:a16="http://schemas.microsoft.com/office/drawing/2014/main" id="{766CABD0-0AE7-F43A-1F74-858B24753A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" b="5676"/>
          <a:stretch/>
        </p:blipFill>
        <p:spPr bwMode="auto">
          <a:xfrm>
            <a:off x="5743109" y="468471"/>
            <a:ext cx="2121574" cy="2852928"/>
          </a:xfrm>
          <a:custGeom>
            <a:avLst/>
            <a:gdLst/>
            <a:ahLst/>
            <a:cxnLst/>
            <a:rect l="l" t="t" r="r" b="b"/>
            <a:pathLst>
              <a:path w="1591056" h="1591056">
                <a:moveTo>
                  <a:pt x="795528" y="0"/>
                </a:moveTo>
                <a:cubicBezTo>
                  <a:pt x="1234886" y="0"/>
                  <a:pt x="1591056" y="356170"/>
                  <a:pt x="1591056" y="795528"/>
                </a:cubicBezTo>
                <a:cubicBezTo>
                  <a:pt x="1591056" y="1234886"/>
                  <a:pt x="1234886" y="1591056"/>
                  <a:pt x="795528" y="1591056"/>
                </a:cubicBezTo>
                <a:cubicBezTo>
                  <a:pt x="356170" y="1591056"/>
                  <a:pt x="0" y="1234886"/>
                  <a:pt x="0" y="795528"/>
                </a:cubicBezTo>
                <a:cubicBezTo>
                  <a:pt x="0" y="356170"/>
                  <a:pt x="356170" y="0"/>
                  <a:pt x="79552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842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2" y="1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586114" y="1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7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C337F3-03FA-3AC4-1272-AD25C48D0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1674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GB" sz="3500">
                <a:solidFill>
                  <a:srgbClr val="FFFFFF"/>
                </a:solidFill>
              </a:rPr>
              <a:t>Study Support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0272E82-5EA8-B904-4FF9-5B4B78BC05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4964303"/>
              </p:ext>
            </p:extLst>
          </p:nvPr>
        </p:nvGraphicFramePr>
        <p:xfrm>
          <a:off x="2007043" y="2615980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196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7D2340F-8349-A9D3-003F-64BB200E2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4572" y="851517"/>
            <a:ext cx="3928849" cy="29914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Any Questions 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C04BE0EF-3561-49B4-9A29-F283168A9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6778" y="851519"/>
            <a:ext cx="4638605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0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3 h 5154967"/>
              <a:gd name="connsiteX37" fmla="*/ 1625714 w 6184806"/>
              <a:gd name="connsiteY37" fmla="*/ 109243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2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0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3"/>
                  <a:pt x="2445216" y="109243"/>
                </a:cubicBezTo>
                <a:cubicBezTo>
                  <a:pt x="1625714" y="109243"/>
                  <a:pt x="1625714" y="109243"/>
                  <a:pt x="1625714" y="109243"/>
                </a:cubicBezTo>
                <a:cubicBezTo>
                  <a:pt x="1572615" y="109243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7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2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50" name="Graphic 49" descr="Help">
            <a:extLst>
              <a:ext uri="{FF2B5EF4-FFF2-40B4-BE49-F238E27FC236}">
                <a16:creationId xmlns:a16="http://schemas.microsoft.com/office/drawing/2014/main" id="{9D0515D6-622B-6F85-63CB-B2A80632DF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72627" y="2531473"/>
            <a:ext cx="2413000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368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e985db1-d84e-427c-8ed0-10cd2be10404" xsi:nil="true"/>
    <lcf76f155ced4ddcb4097134ff3c332f xmlns="1fd7de28-5c2c-4a29-afb7-8b8cdc2dca96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7B6D553BBD01468EF17298F5E5422F" ma:contentTypeVersion="18" ma:contentTypeDescription="Create a new document." ma:contentTypeScope="" ma:versionID="1add2d102c74a8780c8e3e8624d8972b">
  <xsd:schema xmlns:xsd="http://www.w3.org/2001/XMLSchema" xmlns:xs="http://www.w3.org/2001/XMLSchema" xmlns:p="http://schemas.microsoft.com/office/2006/metadata/properties" xmlns:ns2="1fd7de28-5c2c-4a29-afb7-8b8cdc2dca96" xmlns:ns3="ae985db1-d84e-427c-8ed0-10cd2be10404" targetNamespace="http://schemas.microsoft.com/office/2006/metadata/properties" ma:root="true" ma:fieldsID="272d755eee32021994f198123554b819" ns2:_="" ns3:_="">
    <xsd:import namespace="1fd7de28-5c2c-4a29-afb7-8b8cdc2dca96"/>
    <xsd:import namespace="ae985db1-d84e-427c-8ed0-10cd2be104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d7de28-5c2c-4a29-afb7-8b8cdc2dca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985db1-d84e-427c-8ed0-10cd2be1040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30f42c6-30bd-43fc-ba53-6b1c3ede846c}" ma:internalName="TaxCatchAll" ma:showField="CatchAllData" ma:web="ae985db1-d84e-427c-8ed0-10cd2be104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A833CD0-D8FE-4BF4-BC23-CE41BF8C9F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D73D54-79C4-4320-92CA-D323A1A8BBA0}">
  <ds:schemaRefs>
    <ds:schemaRef ds:uri="http://purl.org/dc/dcmitype/"/>
    <ds:schemaRef ds:uri="1fd7de28-5c2c-4a29-afb7-8b8cdc2dca96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ae985db1-d84e-427c-8ed0-10cd2be1040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F63B6F3-7A4B-48A0-AA18-F8E6D03D89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d7de28-5c2c-4a29-afb7-8b8cdc2dca96"/>
    <ds:schemaRef ds:uri="ae985db1-d84e-427c-8ed0-10cd2be104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3524</TotalTime>
  <Words>460</Words>
  <Application>Microsoft Office PowerPoint</Application>
  <PresentationFormat>Widescreen</PresentationFormat>
  <Paragraphs>138</Paragraphs>
  <Slides>17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Office Theme</vt:lpstr>
      <vt:lpstr>PowerPoint Presentation</vt:lpstr>
      <vt:lpstr>What We’ll Cover</vt:lpstr>
      <vt:lpstr>Course Structure </vt:lpstr>
      <vt:lpstr>Assignment</vt:lpstr>
      <vt:lpstr>The Basics</vt:lpstr>
      <vt:lpstr>Sleep</vt:lpstr>
      <vt:lpstr>Study Tips</vt:lpstr>
      <vt:lpstr>Study Timetable</vt:lpstr>
      <vt:lpstr>PowerPoint Presentation</vt:lpstr>
      <vt:lpstr>When You’re Studying</vt:lpstr>
      <vt:lpstr>Interleaving</vt:lpstr>
      <vt:lpstr>Physics Tips</vt:lpstr>
      <vt:lpstr>PowerPoint Presentation</vt:lpstr>
      <vt:lpstr>Mental &amp; Physical Health</vt:lpstr>
      <vt:lpstr>Student Books</vt:lpstr>
      <vt:lpstr>Study Support</vt:lpstr>
      <vt:lpstr>Any Questions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Gordon</dc:creator>
  <cp:lastModifiedBy>Mr Gordon</cp:lastModifiedBy>
  <cp:revision>29</cp:revision>
  <dcterms:created xsi:type="dcterms:W3CDTF">2022-09-14T20:07:37Z</dcterms:created>
  <dcterms:modified xsi:type="dcterms:W3CDTF">2026-09-23T18:30:36Z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0x010100FF7B6D553BBD01468EF17298F5E5422F</vt:lpwstr>
  </property>
  <property fmtid="{D5CDD505-2E9C-101B-9397-08002B2CF9AE}" pid="3" name="MediaServiceImageTags">
    <vt:lpwstr/>
  </property>
</Properties>
</file>