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0"/>
    <p:restoredTop sz="96327"/>
  </p:normalViewPr>
  <p:slideViewPr>
    <p:cSldViewPr snapToGrid="0">
      <p:cViewPr varScale="1">
        <p:scale>
          <a:sx n="77" d="100"/>
          <a:sy n="77" d="100"/>
        </p:scale>
        <p:origin x="10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MacPherson" userId="9ec8b219-13c5-4281-824e-39bfadf1242a" providerId="ADAL" clId="{6E36B03F-113D-044A-A43A-832132FE48E5}"/>
    <pc:docChg chg="modSld">
      <pc:chgData name="Miss MacPherson" userId="9ec8b219-13c5-4281-824e-39bfadf1242a" providerId="ADAL" clId="{6E36B03F-113D-044A-A43A-832132FE48E5}" dt="2023-09-14T09:18:07.550" v="3" actId="20577"/>
      <pc:docMkLst>
        <pc:docMk/>
      </pc:docMkLst>
      <pc:sldChg chg="modSp mod">
        <pc:chgData name="Miss MacPherson" userId="9ec8b219-13c5-4281-824e-39bfadf1242a" providerId="ADAL" clId="{6E36B03F-113D-044A-A43A-832132FE48E5}" dt="2023-09-14T09:18:07.550" v="3" actId="20577"/>
        <pc:sldMkLst>
          <pc:docMk/>
          <pc:sldMk cId="3420046754" sldId="257"/>
        </pc:sldMkLst>
        <pc:spChg chg="mod">
          <ac:chgData name="Miss MacPherson" userId="9ec8b219-13c5-4281-824e-39bfadf1242a" providerId="ADAL" clId="{6E36B03F-113D-044A-A43A-832132FE48E5}" dt="2023-09-14T09:18:07.550" v="3" actId="20577"/>
          <ac:spMkLst>
            <pc:docMk/>
            <pc:sldMk cId="3420046754" sldId="257"/>
            <ac:spMk id="3" creationId="{58821949-9551-201E-C7EB-DC437030F13D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22.svg"/><Relationship Id="rId1" Type="http://schemas.openxmlformats.org/officeDocument/2006/relationships/image" Target="../media/image15.png"/><Relationship Id="rId6" Type="http://schemas.openxmlformats.org/officeDocument/2006/relationships/image" Target="../media/image26.svg"/><Relationship Id="rId5" Type="http://schemas.openxmlformats.org/officeDocument/2006/relationships/image" Target="../media/image17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22.svg"/><Relationship Id="rId1" Type="http://schemas.openxmlformats.org/officeDocument/2006/relationships/image" Target="../media/image15.png"/><Relationship Id="rId6" Type="http://schemas.openxmlformats.org/officeDocument/2006/relationships/image" Target="../media/image26.svg"/><Relationship Id="rId5" Type="http://schemas.openxmlformats.org/officeDocument/2006/relationships/image" Target="../media/image17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B7577-9750-4A0C-9BC7-345FD648746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00E9D03-B54D-4494-A3F8-7C34E723A212}">
      <dgm:prSet/>
      <dgm:spPr/>
      <dgm:t>
        <a:bodyPr/>
        <a:lstStyle/>
        <a:p>
          <a:pPr>
            <a:defRPr cap="all"/>
          </a:pPr>
          <a:r>
            <a:rPr lang="en-US" dirty="0"/>
            <a:t>Attending class</a:t>
          </a:r>
        </a:p>
      </dgm:t>
    </dgm:pt>
    <dgm:pt modelId="{BC0EAC94-71E3-4CBE-8440-C5CBB22A40B8}" type="parTrans" cxnId="{D05E7424-9E97-44FC-A79B-63EBC49C22F3}">
      <dgm:prSet/>
      <dgm:spPr/>
      <dgm:t>
        <a:bodyPr/>
        <a:lstStyle/>
        <a:p>
          <a:endParaRPr lang="en-US"/>
        </a:p>
      </dgm:t>
    </dgm:pt>
    <dgm:pt modelId="{91578B32-C643-4BAD-BDF2-01D4188DFFF1}" type="sibTrans" cxnId="{D05E7424-9E97-44FC-A79B-63EBC49C22F3}">
      <dgm:prSet/>
      <dgm:spPr/>
      <dgm:t>
        <a:bodyPr/>
        <a:lstStyle/>
        <a:p>
          <a:endParaRPr lang="en-US"/>
        </a:p>
      </dgm:t>
    </dgm:pt>
    <dgm:pt modelId="{F80568B4-B8C0-4E8D-B77B-7E82B25516E5}">
      <dgm:prSet/>
      <dgm:spPr/>
      <dgm:t>
        <a:bodyPr/>
        <a:lstStyle/>
        <a:p>
          <a:pPr>
            <a:defRPr cap="all"/>
          </a:pPr>
          <a:r>
            <a:rPr lang="en-US" dirty="0"/>
            <a:t>Catching up on missed work if absent</a:t>
          </a:r>
        </a:p>
      </dgm:t>
    </dgm:pt>
    <dgm:pt modelId="{9CCAC389-17FC-409D-A62B-BA9E5EEA329F}" type="parTrans" cxnId="{8EF32D33-7E63-46E5-BBC3-03780DB5A141}">
      <dgm:prSet/>
      <dgm:spPr/>
      <dgm:t>
        <a:bodyPr/>
        <a:lstStyle/>
        <a:p>
          <a:endParaRPr lang="en-US"/>
        </a:p>
      </dgm:t>
    </dgm:pt>
    <dgm:pt modelId="{7D77DCE6-DD52-442A-A233-7A09DBE9241F}" type="sibTrans" cxnId="{8EF32D33-7E63-46E5-BBC3-03780DB5A141}">
      <dgm:prSet/>
      <dgm:spPr/>
      <dgm:t>
        <a:bodyPr/>
        <a:lstStyle/>
        <a:p>
          <a:endParaRPr lang="en-US"/>
        </a:p>
      </dgm:t>
    </dgm:pt>
    <dgm:pt modelId="{3E11C33F-7D60-4285-A496-40E7E8A60F30}">
      <dgm:prSet/>
      <dgm:spPr/>
      <dgm:t>
        <a:bodyPr/>
        <a:lstStyle/>
        <a:p>
          <a:pPr>
            <a:defRPr cap="all"/>
          </a:pPr>
          <a:r>
            <a:rPr lang="en-US"/>
            <a:t>Asking questions</a:t>
          </a:r>
        </a:p>
      </dgm:t>
    </dgm:pt>
    <dgm:pt modelId="{D2021ECD-5CA6-458B-BD05-023087F4A9FA}" type="parTrans" cxnId="{BC417910-62BF-49B4-A0FC-19512990EC7B}">
      <dgm:prSet/>
      <dgm:spPr/>
      <dgm:t>
        <a:bodyPr/>
        <a:lstStyle/>
        <a:p>
          <a:endParaRPr lang="en-US"/>
        </a:p>
      </dgm:t>
    </dgm:pt>
    <dgm:pt modelId="{8D933CDE-3BA0-482A-B675-E55A09C33FAA}" type="sibTrans" cxnId="{BC417910-62BF-49B4-A0FC-19512990EC7B}">
      <dgm:prSet/>
      <dgm:spPr/>
      <dgm:t>
        <a:bodyPr/>
        <a:lstStyle/>
        <a:p>
          <a:endParaRPr lang="en-US"/>
        </a:p>
      </dgm:t>
    </dgm:pt>
    <dgm:pt modelId="{99302E19-3871-47F1-B6EC-111FCD6EEF7A}">
      <dgm:prSet/>
      <dgm:spPr/>
      <dgm:t>
        <a:bodyPr/>
        <a:lstStyle/>
        <a:p>
          <a:pPr>
            <a:defRPr cap="all"/>
          </a:pPr>
          <a:r>
            <a:rPr lang="en-US"/>
            <a:t>Completing homework on time</a:t>
          </a:r>
        </a:p>
      </dgm:t>
    </dgm:pt>
    <dgm:pt modelId="{C7CA2FF7-79ED-4D2B-959B-2F25DDAC23BA}" type="parTrans" cxnId="{5F5D3D67-9CAD-4DDE-B664-C3E8F564CA15}">
      <dgm:prSet/>
      <dgm:spPr/>
      <dgm:t>
        <a:bodyPr/>
        <a:lstStyle/>
        <a:p>
          <a:endParaRPr lang="en-US"/>
        </a:p>
      </dgm:t>
    </dgm:pt>
    <dgm:pt modelId="{44CFC821-B664-4AD9-9AA4-8D0B5700DA72}" type="sibTrans" cxnId="{5F5D3D67-9CAD-4DDE-B664-C3E8F564CA15}">
      <dgm:prSet/>
      <dgm:spPr/>
      <dgm:t>
        <a:bodyPr/>
        <a:lstStyle/>
        <a:p>
          <a:endParaRPr lang="en-US"/>
        </a:p>
      </dgm:t>
    </dgm:pt>
    <dgm:pt modelId="{41A8408A-1245-42ED-B253-43E56507CF76}">
      <dgm:prSet/>
      <dgm:spPr/>
      <dgm:t>
        <a:bodyPr/>
        <a:lstStyle/>
        <a:p>
          <a:pPr>
            <a:defRPr cap="all"/>
          </a:pPr>
          <a:r>
            <a:rPr lang="en-US"/>
            <a:t>Reading feedback </a:t>
          </a:r>
        </a:p>
      </dgm:t>
    </dgm:pt>
    <dgm:pt modelId="{E0342DF0-36B6-4B9B-8F44-4A6D655F4D71}" type="parTrans" cxnId="{95845F78-8DB6-439F-ACE1-976966D0CED4}">
      <dgm:prSet/>
      <dgm:spPr/>
      <dgm:t>
        <a:bodyPr/>
        <a:lstStyle/>
        <a:p>
          <a:endParaRPr lang="en-US"/>
        </a:p>
      </dgm:t>
    </dgm:pt>
    <dgm:pt modelId="{8968053F-9119-4713-8199-A2558331228C}" type="sibTrans" cxnId="{95845F78-8DB6-439F-ACE1-976966D0CED4}">
      <dgm:prSet/>
      <dgm:spPr/>
      <dgm:t>
        <a:bodyPr/>
        <a:lstStyle/>
        <a:p>
          <a:endParaRPr lang="en-US"/>
        </a:p>
      </dgm:t>
    </dgm:pt>
    <dgm:pt modelId="{5709DD88-AB51-4107-833E-A39C03281D54}">
      <dgm:prSet/>
      <dgm:spPr/>
      <dgm:t>
        <a:bodyPr/>
        <a:lstStyle/>
        <a:p>
          <a:pPr>
            <a:defRPr cap="all"/>
          </a:pPr>
          <a:r>
            <a:rPr lang="en-US"/>
            <a:t>Regular revision of work every week </a:t>
          </a:r>
        </a:p>
      </dgm:t>
    </dgm:pt>
    <dgm:pt modelId="{7AEABED9-A092-43B7-9E3A-B2916C59CC91}" type="parTrans" cxnId="{3772B3FF-A319-429D-AE5B-786BCFCC7D7A}">
      <dgm:prSet/>
      <dgm:spPr/>
      <dgm:t>
        <a:bodyPr/>
        <a:lstStyle/>
        <a:p>
          <a:endParaRPr lang="en-US"/>
        </a:p>
      </dgm:t>
    </dgm:pt>
    <dgm:pt modelId="{CD4A9D60-10D4-4831-8DCC-9C97E867F034}" type="sibTrans" cxnId="{3772B3FF-A319-429D-AE5B-786BCFCC7D7A}">
      <dgm:prSet/>
      <dgm:spPr/>
      <dgm:t>
        <a:bodyPr/>
        <a:lstStyle/>
        <a:p>
          <a:endParaRPr lang="en-US"/>
        </a:p>
      </dgm:t>
    </dgm:pt>
    <dgm:pt modelId="{0D758C0C-D6BC-4536-A43B-1F9008892060}" type="pres">
      <dgm:prSet presAssocID="{DF1B7577-9750-4A0C-9BC7-345FD648746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C94521-185D-472C-83B9-2B445AE70FD5}" type="pres">
      <dgm:prSet presAssocID="{300E9D03-B54D-4494-A3F8-7C34E723A212}" presName="compNode" presStyleCnt="0"/>
      <dgm:spPr/>
    </dgm:pt>
    <dgm:pt modelId="{FB120AA0-0207-4873-8F89-9BCC7697B0A8}" type="pres">
      <dgm:prSet presAssocID="{300E9D03-B54D-4494-A3F8-7C34E723A212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E2CBC374-65DC-4885-957B-E54873480675}" type="pres">
      <dgm:prSet presAssocID="{300E9D03-B54D-4494-A3F8-7C34E723A21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tionary Remove"/>
        </a:ext>
      </dgm:extLst>
    </dgm:pt>
    <dgm:pt modelId="{F802CAC7-DFBE-41C9-9E0E-EB51A4F81D8F}" type="pres">
      <dgm:prSet presAssocID="{300E9D03-B54D-4494-A3F8-7C34E723A212}" presName="spaceRect" presStyleCnt="0"/>
      <dgm:spPr/>
    </dgm:pt>
    <dgm:pt modelId="{A8E3495B-BE8B-41D4-8FDE-727450F4AA15}" type="pres">
      <dgm:prSet presAssocID="{300E9D03-B54D-4494-A3F8-7C34E723A212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4C44CC4-C9D8-474A-9A1E-24A088D49FC3}" type="pres">
      <dgm:prSet presAssocID="{91578B32-C643-4BAD-BDF2-01D4188DFFF1}" presName="sibTrans" presStyleCnt="0"/>
      <dgm:spPr/>
    </dgm:pt>
    <dgm:pt modelId="{EFE20ECA-DF88-4CF3-85D2-66E342C6BB3D}" type="pres">
      <dgm:prSet presAssocID="{F80568B4-B8C0-4E8D-B77B-7E82B25516E5}" presName="compNode" presStyleCnt="0"/>
      <dgm:spPr/>
    </dgm:pt>
    <dgm:pt modelId="{6E487F3C-9C67-4A14-B107-E4988D69474F}" type="pres">
      <dgm:prSet presAssocID="{F80568B4-B8C0-4E8D-B77B-7E82B25516E5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F3C4C3D4-DB16-45BA-A0E3-5BB5FAA064D0}" type="pres">
      <dgm:prSet presAssocID="{F80568B4-B8C0-4E8D-B77B-7E82B25516E5}" presName="iconRect" presStyleLbl="node1" presStyleIdx="1" presStyleCnt="6" custScaleX="115976" custScaleY="12567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51208C02-0AB4-45C7-BD84-36C508AB101C}" type="pres">
      <dgm:prSet presAssocID="{F80568B4-B8C0-4E8D-B77B-7E82B25516E5}" presName="spaceRect" presStyleCnt="0"/>
      <dgm:spPr/>
    </dgm:pt>
    <dgm:pt modelId="{D90E93DC-7BBA-4B9B-B4A3-65FB30E36566}" type="pres">
      <dgm:prSet presAssocID="{F80568B4-B8C0-4E8D-B77B-7E82B25516E5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406351B-62AE-40C9-9EE9-AD27FB6B98F3}" type="pres">
      <dgm:prSet presAssocID="{7D77DCE6-DD52-442A-A233-7A09DBE9241F}" presName="sibTrans" presStyleCnt="0"/>
      <dgm:spPr/>
    </dgm:pt>
    <dgm:pt modelId="{5967E5A5-06D3-42D9-86BF-45D9054B6076}" type="pres">
      <dgm:prSet presAssocID="{3E11C33F-7D60-4285-A496-40E7E8A60F30}" presName="compNode" presStyleCnt="0"/>
      <dgm:spPr/>
    </dgm:pt>
    <dgm:pt modelId="{89218CB7-6C95-4FFC-B1AC-5C257300DE5B}" type="pres">
      <dgm:prSet presAssocID="{3E11C33F-7D60-4285-A496-40E7E8A60F30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76110549-1B08-4178-A1B2-C236A0C5A77C}" type="pres">
      <dgm:prSet presAssocID="{3E11C33F-7D60-4285-A496-40E7E8A60F3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Solid"/>
        </a:ext>
      </dgm:extLst>
    </dgm:pt>
    <dgm:pt modelId="{000C404A-3B93-4593-BF0D-85490D6203BF}" type="pres">
      <dgm:prSet presAssocID="{3E11C33F-7D60-4285-A496-40E7E8A60F30}" presName="spaceRect" presStyleCnt="0"/>
      <dgm:spPr/>
    </dgm:pt>
    <dgm:pt modelId="{B827662E-820B-4F78-8705-0806FB9FCAD6}" type="pres">
      <dgm:prSet presAssocID="{3E11C33F-7D60-4285-A496-40E7E8A60F30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9857595-9549-4429-AAA3-D207465050ED}" type="pres">
      <dgm:prSet presAssocID="{8D933CDE-3BA0-482A-B675-E55A09C33FAA}" presName="sibTrans" presStyleCnt="0"/>
      <dgm:spPr/>
    </dgm:pt>
    <dgm:pt modelId="{365C8AF3-33C3-49CB-9B23-94ADE4968B72}" type="pres">
      <dgm:prSet presAssocID="{99302E19-3871-47F1-B6EC-111FCD6EEF7A}" presName="compNode" presStyleCnt="0"/>
      <dgm:spPr/>
    </dgm:pt>
    <dgm:pt modelId="{9A27BAE2-6DA7-41B0-9613-F346128461A3}" type="pres">
      <dgm:prSet presAssocID="{99302E19-3871-47F1-B6EC-111FCD6EEF7A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314B844A-5A19-4B93-B24F-12E9EDFB1A27}" type="pres">
      <dgm:prSet presAssocID="{99302E19-3871-47F1-B6EC-111FCD6EEF7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boarding"/>
        </a:ext>
      </dgm:extLst>
    </dgm:pt>
    <dgm:pt modelId="{F7FFABE0-B12C-4617-BDF5-93477E40C1B7}" type="pres">
      <dgm:prSet presAssocID="{99302E19-3871-47F1-B6EC-111FCD6EEF7A}" presName="spaceRect" presStyleCnt="0"/>
      <dgm:spPr/>
    </dgm:pt>
    <dgm:pt modelId="{B24A8E6A-64C1-47BA-A7A2-AD934CD3CA33}" type="pres">
      <dgm:prSet presAssocID="{99302E19-3871-47F1-B6EC-111FCD6EEF7A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D64D64A-444B-4658-8F30-E79F470A679F}" type="pres">
      <dgm:prSet presAssocID="{44CFC821-B664-4AD9-9AA4-8D0B5700DA72}" presName="sibTrans" presStyleCnt="0"/>
      <dgm:spPr/>
    </dgm:pt>
    <dgm:pt modelId="{1A9FA3E4-DA79-4AF3-A513-6F7FDEA365AE}" type="pres">
      <dgm:prSet presAssocID="{41A8408A-1245-42ED-B253-43E56507CF76}" presName="compNode" presStyleCnt="0"/>
      <dgm:spPr/>
    </dgm:pt>
    <dgm:pt modelId="{958926E9-715D-4421-BD91-F1EF43DD2B3B}" type="pres">
      <dgm:prSet presAssocID="{41A8408A-1245-42ED-B253-43E56507CF76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4CB03F77-A841-492C-8112-931867A330B3}" type="pres">
      <dgm:prSet presAssocID="{41A8408A-1245-42ED-B253-43E56507CF7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Outline"/>
        </a:ext>
      </dgm:extLst>
    </dgm:pt>
    <dgm:pt modelId="{F9B674A9-1453-4299-8CB1-D62A5D74D2FD}" type="pres">
      <dgm:prSet presAssocID="{41A8408A-1245-42ED-B253-43E56507CF76}" presName="spaceRect" presStyleCnt="0"/>
      <dgm:spPr/>
    </dgm:pt>
    <dgm:pt modelId="{33F89225-E83C-4A4C-A306-B53AD2CFD73C}" type="pres">
      <dgm:prSet presAssocID="{41A8408A-1245-42ED-B253-43E56507CF76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1C5DA5E-4958-49AC-9518-E753DA5DBAA6}" type="pres">
      <dgm:prSet presAssocID="{8968053F-9119-4713-8199-A2558331228C}" presName="sibTrans" presStyleCnt="0"/>
      <dgm:spPr/>
    </dgm:pt>
    <dgm:pt modelId="{84D6BC0A-0D1C-410C-BC74-63A3A2D2132F}" type="pres">
      <dgm:prSet presAssocID="{5709DD88-AB51-4107-833E-A39C03281D54}" presName="compNode" presStyleCnt="0"/>
      <dgm:spPr/>
    </dgm:pt>
    <dgm:pt modelId="{F13BB772-E742-4733-85A0-916EBFDE0CF7}" type="pres">
      <dgm:prSet presAssocID="{5709DD88-AB51-4107-833E-A39C03281D54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3BE63526-1324-43D2-A01B-3DCFBD7AB782}" type="pres">
      <dgm:prSet presAssocID="{5709DD88-AB51-4107-833E-A39C03281D5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it"/>
        </a:ext>
      </dgm:extLst>
    </dgm:pt>
    <dgm:pt modelId="{D44F0AF7-D562-4D13-93A1-CA3DF6CBD024}" type="pres">
      <dgm:prSet presAssocID="{5709DD88-AB51-4107-833E-A39C03281D54}" presName="spaceRect" presStyleCnt="0"/>
      <dgm:spPr/>
    </dgm:pt>
    <dgm:pt modelId="{31EB8540-9215-4443-B799-EF102DCE7DF6}" type="pres">
      <dgm:prSet presAssocID="{5709DD88-AB51-4107-833E-A39C03281D54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B5AD08-14D4-4527-B9A5-999557DEB68A}" type="presOf" srcId="{41A8408A-1245-42ED-B253-43E56507CF76}" destId="{33F89225-E83C-4A4C-A306-B53AD2CFD73C}" srcOrd="0" destOrd="0" presId="urn:microsoft.com/office/officeart/2018/5/layout/IconLeafLabelList"/>
    <dgm:cxn modelId="{8EF32D33-7E63-46E5-BBC3-03780DB5A141}" srcId="{DF1B7577-9750-4A0C-9BC7-345FD648746E}" destId="{F80568B4-B8C0-4E8D-B77B-7E82B25516E5}" srcOrd="1" destOrd="0" parTransId="{9CCAC389-17FC-409D-A62B-BA9E5EEA329F}" sibTransId="{7D77DCE6-DD52-442A-A233-7A09DBE9241F}"/>
    <dgm:cxn modelId="{67F844FE-A29D-4818-8199-E247989A3791}" type="presOf" srcId="{F80568B4-B8C0-4E8D-B77B-7E82B25516E5}" destId="{D90E93DC-7BBA-4B9B-B4A3-65FB30E36566}" srcOrd="0" destOrd="0" presId="urn:microsoft.com/office/officeart/2018/5/layout/IconLeafLabelList"/>
    <dgm:cxn modelId="{039CC16B-30B0-457E-AD1C-91BE41618E17}" type="presOf" srcId="{DF1B7577-9750-4A0C-9BC7-345FD648746E}" destId="{0D758C0C-D6BC-4536-A43B-1F9008892060}" srcOrd="0" destOrd="0" presId="urn:microsoft.com/office/officeart/2018/5/layout/IconLeafLabelList"/>
    <dgm:cxn modelId="{95845F78-8DB6-439F-ACE1-976966D0CED4}" srcId="{DF1B7577-9750-4A0C-9BC7-345FD648746E}" destId="{41A8408A-1245-42ED-B253-43E56507CF76}" srcOrd="4" destOrd="0" parTransId="{E0342DF0-36B6-4B9B-8F44-4A6D655F4D71}" sibTransId="{8968053F-9119-4713-8199-A2558331228C}"/>
    <dgm:cxn modelId="{898177DD-A66A-49F1-B96E-43B967725748}" type="presOf" srcId="{5709DD88-AB51-4107-833E-A39C03281D54}" destId="{31EB8540-9215-4443-B799-EF102DCE7DF6}" srcOrd="0" destOrd="0" presId="urn:microsoft.com/office/officeart/2018/5/layout/IconLeafLabelList"/>
    <dgm:cxn modelId="{D05E7424-9E97-44FC-A79B-63EBC49C22F3}" srcId="{DF1B7577-9750-4A0C-9BC7-345FD648746E}" destId="{300E9D03-B54D-4494-A3F8-7C34E723A212}" srcOrd="0" destOrd="0" parTransId="{BC0EAC94-71E3-4CBE-8440-C5CBB22A40B8}" sibTransId="{91578B32-C643-4BAD-BDF2-01D4188DFFF1}"/>
    <dgm:cxn modelId="{3772B3FF-A319-429D-AE5B-786BCFCC7D7A}" srcId="{DF1B7577-9750-4A0C-9BC7-345FD648746E}" destId="{5709DD88-AB51-4107-833E-A39C03281D54}" srcOrd="5" destOrd="0" parTransId="{7AEABED9-A092-43B7-9E3A-B2916C59CC91}" sibTransId="{CD4A9D60-10D4-4831-8DCC-9C97E867F034}"/>
    <dgm:cxn modelId="{5F45B9E6-CBFA-4658-9B8F-14E533228A2E}" type="presOf" srcId="{3E11C33F-7D60-4285-A496-40E7E8A60F30}" destId="{B827662E-820B-4F78-8705-0806FB9FCAD6}" srcOrd="0" destOrd="0" presId="urn:microsoft.com/office/officeart/2018/5/layout/IconLeafLabelList"/>
    <dgm:cxn modelId="{34182BA3-C0CD-4CD2-AE7A-01D0DB4B35E7}" type="presOf" srcId="{99302E19-3871-47F1-B6EC-111FCD6EEF7A}" destId="{B24A8E6A-64C1-47BA-A7A2-AD934CD3CA33}" srcOrd="0" destOrd="0" presId="urn:microsoft.com/office/officeart/2018/5/layout/IconLeafLabelList"/>
    <dgm:cxn modelId="{BC417910-62BF-49B4-A0FC-19512990EC7B}" srcId="{DF1B7577-9750-4A0C-9BC7-345FD648746E}" destId="{3E11C33F-7D60-4285-A496-40E7E8A60F30}" srcOrd="2" destOrd="0" parTransId="{D2021ECD-5CA6-458B-BD05-023087F4A9FA}" sibTransId="{8D933CDE-3BA0-482A-B675-E55A09C33FAA}"/>
    <dgm:cxn modelId="{87F69353-0B94-418F-BCBA-122529CEDC32}" type="presOf" srcId="{300E9D03-B54D-4494-A3F8-7C34E723A212}" destId="{A8E3495B-BE8B-41D4-8FDE-727450F4AA15}" srcOrd="0" destOrd="0" presId="urn:microsoft.com/office/officeart/2018/5/layout/IconLeafLabelList"/>
    <dgm:cxn modelId="{5F5D3D67-9CAD-4DDE-B664-C3E8F564CA15}" srcId="{DF1B7577-9750-4A0C-9BC7-345FD648746E}" destId="{99302E19-3871-47F1-B6EC-111FCD6EEF7A}" srcOrd="3" destOrd="0" parTransId="{C7CA2FF7-79ED-4D2B-959B-2F25DDAC23BA}" sibTransId="{44CFC821-B664-4AD9-9AA4-8D0B5700DA72}"/>
    <dgm:cxn modelId="{9EE1EA26-E8CA-49FD-B96F-B09B4E67B0C0}" type="presParOf" srcId="{0D758C0C-D6BC-4536-A43B-1F9008892060}" destId="{B7C94521-185D-472C-83B9-2B445AE70FD5}" srcOrd="0" destOrd="0" presId="urn:microsoft.com/office/officeart/2018/5/layout/IconLeafLabelList"/>
    <dgm:cxn modelId="{5B37862C-1D6F-4B33-96AB-946FCEFED5D4}" type="presParOf" srcId="{B7C94521-185D-472C-83B9-2B445AE70FD5}" destId="{FB120AA0-0207-4873-8F89-9BCC7697B0A8}" srcOrd="0" destOrd="0" presId="urn:microsoft.com/office/officeart/2018/5/layout/IconLeafLabelList"/>
    <dgm:cxn modelId="{05447AD5-FA86-4FA8-9515-F237E76F372E}" type="presParOf" srcId="{B7C94521-185D-472C-83B9-2B445AE70FD5}" destId="{E2CBC374-65DC-4885-957B-E54873480675}" srcOrd="1" destOrd="0" presId="urn:microsoft.com/office/officeart/2018/5/layout/IconLeafLabelList"/>
    <dgm:cxn modelId="{3BB3F7E4-8338-4160-8F34-45D50138885D}" type="presParOf" srcId="{B7C94521-185D-472C-83B9-2B445AE70FD5}" destId="{F802CAC7-DFBE-41C9-9E0E-EB51A4F81D8F}" srcOrd="2" destOrd="0" presId="urn:microsoft.com/office/officeart/2018/5/layout/IconLeafLabelList"/>
    <dgm:cxn modelId="{242E469A-8384-4889-9E81-127F6024073E}" type="presParOf" srcId="{B7C94521-185D-472C-83B9-2B445AE70FD5}" destId="{A8E3495B-BE8B-41D4-8FDE-727450F4AA15}" srcOrd="3" destOrd="0" presId="urn:microsoft.com/office/officeart/2018/5/layout/IconLeafLabelList"/>
    <dgm:cxn modelId="{9E0435D3-21F9-4E06-8F7E-96BF1B136739}" type="presParOf" srcId="{0D758C0C-D6BC-4536-A43B-1F9008892060}" destId="{F4C44CC4-C9D8-474A-9A1E-24A088D49FC3}" srcOrd="1" destOrd="0" presId="urn:microsoft.com/office/officeart/2018/5/layout/IconLeafLabelList"/>
    <dgm:cxn modelId="{96EAEC87-BDC9-4121-A50F-1039F94CCACE}" type="presParOf" srcId="{0D758C0C-D6BC-4536-A43B-1F9008892060}" destId="{EFE20ECA-DF88-4CF3-85D2-66E342C6BB3D}" srcOrd="2" destOrd="0" presId="urn:microsoft.com/office/officeart/2018/5/layout/IconLeafLabelList"/>
    <dgm:cxn modelId="{AC2E0F39-488B-45B4-A030-115A7DAF35E5}" type="presParOf" srcId="{EFE20ECA-DF88-4CF3-85D2-66E342C6BB3D}" destId="{6E487F3C-9C67-4A14-B107-E4988D69474F}" srcOrd="0" destOrd="0" presId="urn:microsoft.com/office/officeart/2018/5/layout/IconLeafLabelList"/>
    <dgm:cxn modelId="{ED08BFF1-8C68-46DB-8E01-35CC2920A6F2}" type="presParOf" srcId="{EFE20ECA-DF88-4CF3-85D2-66E342C6BB3D}" destId="{F3C4C3D4-DB16-45BA-A0E3-5BB5FAA064D0}" srcOrd="1" destOrd="0" presId="urn:microsoft.com/office/officeart/2018/5/layout/IconLeafLabelList"/>
    <dgm:cxn modelId="{BC52B1DF-BBF0-46D2-910C-B4DFEBF12195}" type="presParOf" srcId="{EFE20ECA-DF88-4CF3-85D2-66E342C6BB3D}" destId="{51208C02-0AB4-45C7-BD84-36C508AB101C}" srcOrd="2" destOrd="0" presId="urn:microsoft.com/office/officeart/2018/5/layout/IconLeafLabelList"/>
    <dgm:cxn modelId="{1E6557A4-2A7D-4168-A382-978D73140814}" type="presParOf" srcId="{EFE20ECA-DF88-4CF3-85D2-66E342C6BB3D}" destId="{D90E93DC-7BBA-4B9B-B4A3-65FB30E36566}" srcOrd="3" destOrd="0" presId="urn:microsoft.com/office/officeart/2018/5/layout/IconLeafLabelList"/>
    <dgm:cxn modelId="{8D6A28C3-36D5-4227-BE77-1D5AC6DA82AD}" type="presParOf" srcId="{0D758C0C-D6BC-4536-A43B-1F9008892060}" destId="{5406351B-62AE-40C9-9EE9-AD27FB6B98F3}" srcOrd="3" destOrd="0" presId="urn:microsoft.com/office/officeart/2018/5/layout/IconLeafLabelList"/>
    <dgm:cxn modelId="{ED21A390-9C8B-4136-B14E-B897EFEDE0E7}" type="presParOf" srcId="{0D758C0C-D6BC-4536-A43B-1F9008892060}" destId="{5967E5A5-06D3-42D9-86BF-45D9054B6076}" srcOrd="4" destOrd="0" presId="urn:microsoft.com/office/officeart/2018/5/layout/IconLeafLabelList"/>
    <dgm:cxn modelId="{EF300C3D-101B-4D50-AB90-923460B8405E}" type="presParOf" srcId="{5967E5A5-06D3-42D9-86BF-45D9054B6076}" destId="{89218CB7-6C95-4FFC-B1AC-5C257300DE5B}" srcOrd="0" destOrd="0" presId="urn:microsoft.com/office/officeart/2018/5/layout/IconLeafLabelList"/>
    <dgm:cxn modelId="{09DAEFC7-8E27-41D9-9628-F0A431EF3F2F}" type="presParOf" srcId="{5967E5A5-06D3-42D9-86BF-45D9054B6076}" destId="{76110549-1B08-4178-A1B2-C236A0C5A77C}" srcOrd="1" destOrd="0" presId="urn:microsoft.com/office/officeart/2018/5/layout/IconLeafLabelList"/>
    <dgm:cxn modelId="{12694276-D0E3-4016-9316-243329EE136B}" type="presParOf" srcId="{5967E5A5-06D3-42D9-86BF-45D9054B6076}" destId="{000C404A-3B93-4593-BF0D-85490D6203BF}" srcOrd="2" destOrd="0" presId="urn:microsoft.com/office/officeart/2018/5/layout/IconLeafLabelList"/>
    <dgm:cxn modelId="{838472C1-34A4-4D41-AA56-408B0060DFA9}" type="presParOf" srcId="{5967E5A5-06D3-42D9-86BF-45D9054B6076}" destId="{B827662E-820B-4F78-8705-0806FB9FCAD6}" srcOrd="3" destOrd="0" presId="urn:microsoft.com/office/officeart/2018/5/layout/IconLeafLabelList"/>
    <dgm:cxn modelId="{3652BB44-D76F-41C4-87F0-EBE368C27D38}" type="presParOf" srcId="{0D758C0C-D6BC-4536-A43B-1F9008892060}" destId="{69857595-9549-4429-AAA3-D207465050ED}" srcOrd="5" destOrd="0" presId="urn:microsoft.com/office/officeart/2018/5/layout/IconLeafLabelList"/>
    <dgm:cxn modelId="{BE5C359A-7471-4C85-936F-551B6F752941}" type="presParOf" srcId="{0D758C0C-D6BC-4536-A43B-1F9008892060}" destId="{365C8AF3-33C3-49CB-9B23-94ADE4968B72}" srcOrd="6" destOrd="0" presId="urn:microsoft.com/office/officeart/2018/5/layout/IconLeafLabelList"/>
    <dgm:cxn modelId="{8DFFEDCB-4AC3-46FC-B980-754DC9CBB66D}" type="presParOf" srcId="{365C8AF3-33C3-49CB-9B23-94ADE4968B72}" destId="{9A27BAE2-6DA7-41B0-9613-F346128461A3}" srcOrd="0" destOrd="0" presId="urn:microsoft.com/office/officeart/2018/5/layout/IconLeafLabelList"/>
    <dgm:cxn modelId="{DAC03BD4-065F-4C91-8DF3-5CA453A547DF}" type="presParOf" srcId="{365C8AF3-33C3-49CB-9B23-94ADE4968B72}" destId="{314B844A-5A19-4B93-B24F-12E9EDFB1A27}" srcOrd="1" destOrd="0" presId="urn:microsoft.com/office/officeart/2018/5/layout/IconLeafLabelList"/>
    <dgm:cxn modelId="{B22DCA15-5F9D-4A12-B594-8181020E9C72}" type="presParOf" srcId="{365C8AF3-33C3-49CB-9B23-94ADE4968B72}" destId="{F7FFABE0-B12C-4617-BDF5-93477E40C1B7}" srcOrd="2" destOrd="0" presId="urn:microsoft.com/office/officeart/2018/5/layout/IconLeafLabelList"/>
    <dgm:cxn modelId="{A9BB410F-1B20-4309-9D0F-153F8CF80963}" type="presParOf" srcId="{365C8AF3-33C3-49CB-9B23-94ADE4968B72}" destId="{B24A8E6A-64C1-47BA-A7A2-AD934CD3CA33}" srcOrd="3" destOrd="0" presId="urn:microsoft.com/office/officeart/2018/5/layout/IconLeafLabelList"/>
    <dgm:cxn modelId="{EA0527A4-2AAB-4B00-B4B9-97B2A5082C9E}" type="presParOf" srcId="{0D758C0C-D6BC-4536-A43B-1F9008892060}" destId="{5D64D64A-444B-4658-8F30-E79F470A679F}" srcOrd="7" destOrd="0" presId="urn:microsoft.com/office/officeart/2018/5/layout/IconLeafLabelList"/>
    <dgm:cxn modelId="{9B0FCA51-49B1-4D09-A8D0-E2E042E01D89}" type="presParOf" srcId="{0D758C0C-D6BC-4536-A43B-1F9008892060}" destId="{1A9FA3E4-DA79-4AF3-A513-6F7FDEA365AE}" srcOrd="8" destOrd="0" presId="urn:microsoft.com/office/officeart/2018/5/layout/IconLeafLabelList"/>
    <dgm:cxn modelId="{81CB93C0-DCAF-42CB-BFF7-30B71389F78D}" type="presParOf" srcId="{1A9FA3E4-DA79-4AF3-A513-6F7FDEA365AE}" destId="{958926E9-715D-4421-BD91-F1EF43DD2B3B}" srcOrd="0" destOrd="0" presId="urn:microsoft.com/office/officeart/2018/5/layout/IconLeafLabelList"/>
    <dgm:cxn modelId="{20604B45-D106-4561-B49F-4DC80C1138D2}" type="presParOf" srcId="{1A9FA3E4-DA79-4AF3-A513-6F7FDEA365AE}" destId="{4CB03F77-A841-492C-8112-931867A330B3}" srcOrd="1" destOrd="0" presId="urn:microsoft.com/office/officeart/2018/5/layout/IconLeafLabelList"/>
    <dgm:cxn modelId="{DC8EB404-52EF-484B-A0CB-75B93A9FEF43}" type="presParOf" srcId="{1A9FA3E4-DA79-4AF3-A513-6F7FDEA365AE}" destId="{F9B674A9-1453-4299-8CB1-D62A5D74D2FD}" srcOrd="2" destOrd="0" presId="urn:microsoft.com/office/officeart/2018/5/layout/IconLeafLabelList"/>
    <dgm:cxn modelId="{A13D0960-B73B-4F31-846B-DE9DFB7B378B}" type="presParOf" srcId="{1A9FA3E4-DA79-4AF3-A513-6F7FDEA365AE}" destId="{33F89225-E83C-4A4C-A306-B53AD2CFD73C}" srcOrd="3" destOrd="0" presId="urn:microsoft.com/office/officeart/2018/5/layout/IconLeafLabelList"/>
    <dgm:cxn modelId="{17D27524-18E7-4710-A156-9F6C9DE34786}" type="presParOf" srcId="{0D758C0C-D6BC-4536-A43B-1F9008892060}" destId="{21C5DA5E-4958-49AC-9518-E753DA5DBAA6}" srcOrd="9" destOrd="0" presId="urn:microsoft.com/office/officeart/2018/5/layout/IconLeafLabelList"/>
    <dgm:cxn modelId="{943F9D43-B0AE-4A3A-B10E-D554CCED44A1}" type="presParOf" srcId="{0D758C0C-D6BC-4536-A43B-1F9008892060}" destId="{84D6BC0A-0D1C-410C-BC74-63A3A2D2132F}" srcOrd="10" destOrd="0" presId="urn:microsoft.com/office/officeart/2018/5/layout/IconLeafLabelList"/>
    <dgm:cxn modelId="{014D1A4E-4431-4F68-A9B2-64973A5A76DA}" type="presParOf" srcId="{84D6BC0A-0D1C-410C-BC74-63A3A2D2132F}" destId="{F13BB772-E742-4733-85A0-916EBFDE0CF7}" srcOrd="0" destOrd="0" presId="urn:microsoft.com/office/officeart/2018/5/layout/IconLeafLabelList"/>
    <dgm:cxn modelId="{1F9565C4-9889-45A0-A4F3-E120E77B9564}" type="presParOf" srcId="{84D6BC0A-0D1C-410C-BC74-63A3A2D2132F}" destId="{3BE63526-1324-43D2-A01B-3DCFBD7AB782}" srcOrd="1" destOrd="0" presId="urn:microsoft.com/office/officeart/2018/5/layout/IconLeafLabelList"/>
    <dgm:cxn modelId="{C02E2A49-FA69-4181-B05C-6162104AE712}" type="presParOf" srcId="{84D6BC0A-0D1C-410C-BC74-63A3A2D2132F}" destId="{D44F0AF7-D562-4D13-93A1-CA3DF6CBD024}" srcOrd="2" destOrd="0" presId="urn:microsoft.com/office/officeart/2018/5/layout/IconLeafLabelList"/>
    <dgm:cxn modelId="{DB02A112-C2D2-4FA9-AE8D-0F5DC50F12D0}" type="presParOf" srcId="{84D6BC0A-0D1C-410C-BC74-63A3A2D2132F}" destId="{31EB8540-9215-4443-B799-EF102DCE7DF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0DB31-438F-46CF-89B4-05A8B89FF623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59DD45-A220-4897-807E-A34B57F18686}">
      <dgm:prSet/>
      <dgm:spPr/>
      <dgm:t>
        <a:bodyPr/>
        <a:lstStyle/>
        <a:p>
          <a:r>
            <a:rPr lang="en-US"/>
            <a:t>Covering</a:t>
          </a:r>
        </a:p>
      </dgm:t>
    </dgm:pt>
    <dgm:pt modelId="{266C43BC-95D9-4EBE-8AC3-A523F8D83F35}" type="parTrans" cxnId="{1CB2D478-2AC3-4318-B1F6-4F9F1DFE4270}">
      <dgm:prSet/>
      <dgm:spPr/>
      <dgm:t>
        <a:bodyPr/>
        <a:lstStyle/>
        <a:p>
          <a:endParaRPr lang="en-US"/>
        </a:p>
      </dgm:t>
    </dgm:pt>
    <dgm:pt modelId="{D998AD5D-FB1D-409E-9C4F-080C1B706048}" type="sibTrans" cxnId="{1CB2D478-2AC3-4318-B1F6-4F9F1DFE4270}">
      <dgm:prSet/>
      <dgm:spPr/>
      <dgm:t>
        <a:bodyPr/>
        <a:lstStyle/>
        <a:p>
          <a:endParaRPr lang="en-US"/>
        </a:p>
      </dgm:t>
    </dgm:pt>
    <dgm:pt modelId="{DD85B437-E930-4FAB-AB97-7F01FFD04400}">
      <dgm:prSet/>
      <dgm:spPr/>
      <dgm:t>
        <a:bodyPr/>
        <a:lstStyle/>
        <a:p>
          <a:r>
            <a:rPr lang="en-US"/>
            <a:t>Covering all examinable material and providing notes</a:t>
          </a:r>
        </a:p>
      </dgm:t>
    </dgm:pt>
    <dgm:pt modelId="{77A7ABA9-7632-4B7A-9057-22A847BD92F7}" type="parTrans" cxnId="{5CBEFF60-0973-420F-A41A-393AFEFCBB6F}">
      <dgm:prSet/>
      <dgm:spPr/>
      <dgm:t>
        <a:bodyPr/>
        <a:lstStyle/>
        <a:p>
          <a:endParaRPr lang="en-US"/>
        </a:p>
      </dgm:t>
    </dgm:pt>
    <dgm:pt modelId="{658C8C46-E3AB-4F3F-9E61-B2385272B167}" type="sibTrans" cxnId="{5CBEFF60-0973-420F-A41A-393AFEFCBB6F}">
      <dgm:prSet/>
      <dgm:spPr/>
      <dgm:t>
        <a:bodyPr/>
        <a:lstStyle/>
        <a:p>
          <a:endParaRPr lang="en-US"/>
        </a:p>
      </dgm:t>
    </dgm:pt>
    <dgm:pt modelId="{B7EDDC6F-8C4A-496C-A5D9-54BF5D151A17}">
      <dgm:prSet/>
      <dgm:spPr/>
      <dgm:t>
        <a:bodyPr/>
        <a:lstStyle/>
        <a:p>
          <a:r>
            <a:rPr lang="en-US"/>
            <a:t>Providing</a:t>
          </a:r>
        </a:p>
      </dgm:t>
    </dgm:pt>
    <dgm:pt modelId="{B6683D9D-30CD-4B65-ABB5-6A123CC138C8}" type="parTrans" cxnId="{7FBE4101-9FDE-4BAD-9AE9-328050B9921E}">
      <dgm:prSet/>
      <dgm:spPr/>
      <dgm:t>
        <a:bodyPr/>
        <a:lstStyle/>
        <a:p>
          <a:endParaRPr lang="en-US"/>
        </a:p>
      </dgm:t>
    </dgm:pt>
    <dgm:pt modelId="{A3A6252F-C661-43C7-A454-F8EBC3C75744}" type="sibTrans" cxnId="{7FBE4101-9FDE-4BAD-9AE9-328050B9921E}">
      <dgm:prSet/>
      <dgm:spPr/>
      <dgm:t>
        <a:bodyPr/>
        <a:lstStyle/>
        <a:p>
          <a:endParaRPr lang="en-US"/>
        </a:p>
      </dgm:t>
    </dgm:pt>
    <dgm:pt modelId="{05B8459F-1701-4C3C-8C17-9CD6E01230F5}">
      <dgm:prSet/>
      <dgm:spPr/>
      <dgm:t>
        <a:bodyPr/>
        <a:lstStyle/>
        <a:p>
          <a:r>
            <a:rPr lang="en-US"/>
            <a:t>Providing regular homework and feedback</a:t>
          </a:r>
        </a:p>
      </dgm:t>
    </dgm:pt>
    <dgm:pt modelId="{0EBA615E-BC05-4A43-B5F7-FAB8B4B98BF2}" type="parTrans" cxnId="{CA77CB35-E263-4A6D-8FAB-278959B1BDE3}">
      <dgm:prSet/>
      <dgm:spPr/>
      <dgm:t>
        <a:bodyPr/>
        <a:lstStyle/>
        <a:p>
          <a:endParaRPr lang="en-US"/>
        </a:p>
      </dgm:t>
    </dgm:pt>
    <dgm:pt modelId="{A3C6135D-A43A-43D4-BBEE-0E74D5A0A0B3}" type="sibTrans" cxnId="{CA77CB35-E263-4A6D-8FAB-278959B1BDE3}">
      <dgm:prSet/>
      <dgm:spPr/>
      <dgm:t>
        <a:bodyPr/>
        <a:lstStyle/>
        <a:p>
          <a:endParaRPr lang="en-US"/>
        </a:p>
      </dgm:t>
    </dgm:pt>
    <dgm:pt modelId="{D12B11EF-7287-471F-B8B8-F72BF6C93E4E}">
      <dgm:prSet/>
      <dgm:spPr/>
      <dgm:t>
        <a:bodyPr/>
        <a:lstStyle/>
        <a:p>
          <a:r>
            <a:rPr lang="en-US"/>
            <a:t>Providing</a:t>
          </a:r>
        </a:p>
      </dgm:t>
    </dgm:pt>
    <dgm:pt modelId="{E39F27DA-8356-4F07-AC5E-007A19EC05F9}" type="parTrans" cxnId="{15851916-00E1-4A0B-AA43-EC795712DB20}">
      <dgm:prSet/>
      <dgm:spPr/>
      <dgm:t>
        <a:bodyPr/>
        <a:lstStyle/>
        <a:p>
          <a:endParaRPr lang="en-US"/>
        </a:p>
      </dgm:t>
    </dgm:pt>
    <dgm:pt modelId="{36157CF5-C578-4560-95B8-BF3E2ADAEDAF}" type="sibTrans" cxnId="{15851916-00E1-4A0B-AA43-EC795712DB20}">
      <dgm:prSet/>
      <dgm:spPr/>
      <dgm:t>
        <a:bodyPr/>
        <a:lstStyle/>
        <a:p>
          <a:endParaRPr lang="en-US"/>
        </a:p>
      </dgm:t>
    </dgm:pt>
    <dgm:pt modelId="{FFCDBAF5-7010-4798-8DFB-2D9CE5DB2BFF}">
      <dgm:prSet/>
      <dgm:spPr/>
      <dgm:t>
        <a:bodyPr/>
        <a:lstStyle/>
        <a:p>
          <a:r>
            <a:rPr lang="en-US"/>
            <a:t>Providing regular updates on progress (parents evenings and reports)</a:t>
          </a:r>
        </a:p>
      </dgm:t>
    </dgm:pt>
    <dgm:pt modelId="{A4885DA6-C599-40E8-891F-F43E3EBFE07D}" type="parTrans" cxnId="{6D8664D1-D3D5-43E4-8526-98747281BEED}">
      <dgm:prSet/>
      <dgm:spPr/>
      <dgm:t>
        <a:bodyPr/>
        <a:lstStyle/>
        <a:p>
          <a:endParaRPr lang="en-US"/>
        </a:p>
      </dgm:t>
    </dgm:pt>
    <dgm:pt modelId="{77511869-4764-4D15-8003-540AB619623F}" type="sibTrans" cxnId="{6D8664D1-D3D5-43E4-8526-98747281BEED}">
      <dgm:prSet/>
      <dgm:spPr/>
      <dgm:t>
        <a:bodyPr/>
        <a:lstStyle/>
        <a:p>
          <a:endParaRPr lang="en-US"/>
        </a:p>
      </dgm:t>
    </dgm:pt>
    <dgm:pt modelId="{C6A547F4-4F37-4593-997F-E33D885906B2}">
      <dgm:prSet/>
      <dgm:spPr/>
      <dgm:t>
        <a:bodyPr/>
        <a:lstStyle/>
        <a:p>
          <a:r>
            <a:rPr lang="en-US"/>
            <a:t>Contacting</a:t>
          </a:r>
        </a:p>
      </dgm:t>
    </dgm:pt>
    <dgm:pt modelId="{666FD65E-CD35-4ADC-9899-3343E36E90B6}" type="parTrans" cxnId="{29EC345D-5C76-4741-B918-495D074E6341}">
      <dgm:prSet/>
      <dgm:spPr/>
      <dgm:t>
        <a:bodyPr/>
        <a:lstStyle/>
        <a:p>
          <a:endParaRPr lang="en-US"/>
        </a:p>
      </dgm:t>
    </dgm:pt>
    <dgm:pt modelId="{6AE64C11-84C6-45D1-A4F8-5B2CC268E4E2}" type="sibTrans" cxnId="{29EC345D-5C76-4741-B918-495D074E6341}">
      <dgm:prSet/>
      <dgm:spPr/>
      <dgm:t>
        <a:bodyPr/>
        <a:lstStyle/>
        <a:p>
          <a:endParaRPr lang="en-US"/>
        </a:p>
      </dgm:t>
    </dgm:pt>
    <dgm:pt modelId="{E1E4DCAF-B184-4D71-98DB-954DAD2CB0A4}">
      <dgm:prSet/>
      <dgm:spPr/>
      <dgm:t>
        <a:bodyPr/>
        <a:lstStyle/>
        <a:p>
          <a:r>
            <a:rPr lang="en-US"/>
            <a:t>Contacting home when concerns arise</a:t>
          </a:r>
        </a:p>
      </dgm:t>
    </dgm:pt>
    <dgm:pt modelId="{172877D8-86F9-454E-BCE5-CE6025CDB515}" type="parTrans" cxnId="{96C7BEC3-B676-4F7F-893F-9EC2D9B56646}">
      <dgm:prSet/>
      <dgm:spPr/>
      <dgm:t>
        <a:bodyPr/>
        <a:lstStyle/>
        <a:p>
          <a:endParaRPr lang="en-US"/>
        </a:p>
      </dgm:t>
    </dgm:pt>
    <dgm:pt modelId="{DB47806C-656F-4791-B9E3-E37507800151}" type="sibTrans" cxnId="{96C7BEC3-B676-4F7F-893F-9EC2D9B56646}">
      <dgm:prSet/>
      <dgm:spPr/>
      <dgm:t>
        <a:bodyPr/>
        <a:lstStyle/>
        <a:p>
          <a:endParaRPr lang="en-US"/>
        </a:p>
      </dgm:t>
    </dgm:pt>
    <dgm:pt modelId="{CDD1EDBA-9A3E-BF42-AD19-1AE2DF227CAA}" type="pres">
      <dgm:prSet presAssocID="{A2F0DB31-438F-46CF-89B4-05A8B89FF6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3004E3-2D3B-D745-8B62-D31132F15E59}" type="pres">
      <dgm:prSet presAssocID="{DE59DD45-A220-4897-807E-A34B57F18686}" presName="linNode" presStyleCnt="0"/>
      <dgm:spPr/>
    </dgm:pt>
    <dgm:pt modelId="{DCDB1DF6-CA14-C84A-A6A2-BEC5571EF9B3}" type="pres">
      <dgm:prSet presAssocID="{DE59DD45-A220-4897-807E-A34B57F18686}" presName="parentText" presStyleLbl="solidFgAcc1" presStyleIdx="0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64B876AF-4B4B-7E47-95F1-EFC99FDCDA3B}" type="pres">
      <dgm:prSet presAssocID="{DE59DD45-A220-4897-807E-A34B57F18686}" presName="descendantText" presStyleLbl="alignNode1" presStyleIdx="0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2C197D5C-E057-744F-B457-ACC3B14E8F08}" type="pres">
      <dgm:prSet presAssocID="{D998AD5D-FB1D-409E-9C4F-080C1B706048}" presName="sp" presStyleCnt="0"/>
      <dgm:spPr/>
    </dgm:pt>
    <dgm:pt modelId="{96876BF2-BAD8-7C40-9521-3E559AF2738E}" type="pres">
      <dgm:prSet presAssocID="{B7EDDC6F-8C4A-496C-A5D9-54BF5D151A17}" presName="linNode" presStyleCnt="0"/>
      <dgm:spPr/>
    </dgm:pt>
    <dgm:pt modelId="{CD14F08D-F0DA-6643-BBA9-C962183DA815}" type="pres">
      <dgm:prSet presAssocID="{B7EDDC6F-8C4A-496C-A5D9-54BF5D151A17}" presName="parentText" presStyleLbl="solidFgAcc1" presStyleIdx="1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8E39234E-24D1-264A-8132-20AEA24C8F1E}" type="pres">
      <dgm:prSet presAssocID="{B7EDDC6F-8C4A-496C-A5D9-54BF5D151A17}" presName="descendantText" presStyleLbl="alignNode1" presStyleIdx="1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6A6AA900-F7C5-EE44-B3EC-CA0112BB2075}" type="pres">
      <dgm:prSet presAssocID="{A3A6252F-C661-43C7-A454-F8EBC3C75744}" presName="sp" presStyleCnt="0"/>
      <dgm:spPr/>
    </dgm:pt>
    <dgm:pt modelId="{75C41AC3-35FA-274B-B949-179B3389ECB2}" type="pres">
      <dgm:prSet presAssocID="{D12B11EF-7287-471F-B8B8-F72BF6C93E4E}" presName="linNode" presStyleCnt="0"/>
      <dgm:spPr/>
    </dgm:pt>
    <dgm:pt modelId="{7718EA9E-ED35-FC4A-B6F6-B67B5454D8A3}" type="pres">
      <dgm:prSet presAssocID="{D12B11EF-7287-471F-B8B8-F72BF6C93E4E}" presName="parentText" presStyleLbl="solidFgAcc1" presStyleIdx="2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BBFE79D1-D279-1644-979F-9683CC2502D1}" type="pres">
      <dgm:prSet presAssocID="{D12B11EF-7287-471F-B8B8-F72BF6C93E4E}" presName="descendantText" presStyleLbl="alignNode1" presStyleIdx="2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718E0BE3-57F7-0745-98A2-24C7B158708E}" type="pres">
      <dgm:prSet presAssocID="{36157CF5-C578-4560-95B8-BF3E2ADAEDAF}" presName="sp" presStyleCnt="0"/>
      <dgm:spPr/>
    </dgm:pt>
    <dgm:pt modelId="{AD576418-C452-134F-B085-1F44E8F69014}" type="pres">
      <dgm:prSet presAssocID="{C6A547F4-4F37-4593-997F-E33D885906B2}" presName="linNode" presStyleCnt="0"/>
      <dgm:spPr/>
    </dgm:pt>
    <dgm:pt modelId="{79B7188C-3502-DE45-96AE-5E4F955B9047}" type="pres">
      <dgm:prSet presAssocID="{C6A547F4-4F37-4593-997F-E33D885906B2}" presName="parentText" presStyleLbl="solidFgAcc1" presStyleIdx="3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BDBFC0FD-435F-9A49-9FC5-74C40701377A}" type="pres">
      <dgm:prSet presAssocID="{C6A547F4-4F37-4593-997F-E33D885906B2}" presName="descendantText" presStyleLbl="alignNode1" presStyleIdx="3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DD4DF92B-5530-FF4E-A6A3-11D46E16ECA9}" type="presOf" srcId="{A2F0DB31-438F-46CF-89B4-05A8B89FF623}" destId="{CDD1EDBA-9A3E-BF42-AD19-1AE2DF227CAA}" srcOrd="0" destOrd="0" presId="urn:microsoft.com/office/officeart/2016/7/layout/VerticalHollowActionList"/>
    <dgm:cxn modelId="{E66F0E66-9282-BA47-B054-0FAC4DC8375B}" type="presOf" srcId="{B7EDDC6F-8C4A-496C-A5D9-54BF5D151A17}" destId="{CD14F08D-F0DA-6643-BBA9-C962183DA815}" srcOrd="0" destOrd="0" presId="urn:microsoft.com/office/officeart/2016/7/layout/VerticalHollowActionList"/>
    <dgm:cxn modelId="{5F018A14-5F3D-8748-8862-5C3758362CF8}" type="presOf" srcId="{E1E4DCAF-B184-4D71-98DB-954DAD2CB0A4}" destId="{BDBFC0FD-435F-9A49-9FC5-74C40701377A}" srcOrd="0" destOrd="0" presId="urn:microsoft.com/office/officeart/2016/7/layout/VerticalHollowActionList"/>
    <dgm:cxn modelId="{0AD9D9FD-E627-F74D-B261-78233A8E8C37}" type="presOf" srcId="{DE59DD45-A220-4897-807E-A34B57F18686}" destId="{DCDB1DF6-CA14-C84A-A6A2-BEC5571EF9B3}" srcOrd="0" destOrd="0" presId="urn:microsoft.com/office/officeart/2016/7/layout/VerticalHollowActionList"/>
    <dgm:cxn modelId="{1CC72326-55C1-6E4E-8056-9D5C9A4281D9}" type="presOf" srcId="{D12B11EF-7287-471F-B8B8-F72BF6C93E4E}" destId="{7718EA9E-ED35-FC4A-B6F6-B67B5454D8A3}" srcOrd="0" destOrd="0" presId="urn:microsoft.com/office/officeart/2016/7/layout/VerticalHollowActionList"/>
    <dgm:cxn modelId="{15851916-00E1-4A0B-AA43-EC795712DB20}" srcId="{A2F0DB31-438F-46CF-89B4-05A8B89FF623}" destId="{D12B11EF-7287-471F-B8B8-F72BF6C93E4E}" srcOrd="2" destOrd="0" parTransId="{E39F27DA-8356-4F07-AC5E-007A19EC05F9}" sibTransId="{36157CF5-C578-4560-95B8-BF3E2ADAEDAF}"/>
    <dgm:cxn modelId="{7FBE4101-9FDE-4BAD-9AE9-328050B9921E}" srcId="{A2F0DB31-438F-46CF-89B4-05A8B89FF623}" destId="{B7EDDC6F-8C4A-496C-A5D9-54BF5D151A17}" srcOrd="1" destOrd="0" parTransId="{B6683D9D-30CD-4B65-ABB5-6A123CC138C8}" sibTransId="{A3A6252F-C661-43C7-A454-F8EBC3C75744}"/>
    <dgm:cxn modelId="{8786BA15-71D1-714E-8396-4218B763BE52}" type="presOf" srcId="{FFCDBAF5-7010-4798-8DFB-2D9CE5DB2BFF}" destId="{BBFE79D1-D279-1644-979F-9683CC2502D1}" srcOrd="0" destOrd="0" presId="urn:microsoft.com/office/officeart/2016/7/layout/VerticalHollowActionList"/>
    <dgm:cxn modelId="{5CBEFF60-0973-420F-A41A-393AFEFCBB6F}" srcId="{DE59DD45-A220-4897-807E-A34B57F18686}" destId="{DD85B437-E930-4FAB-AB97-7F01FFD04400}" srcOrd="0" destOrd="0" parTransId="{77A7ABA9-7632-4B7A-9057-22A847BD92F7}" sibTransId="{658C8C46-E3AB-4F3F-9E61-B2385272B167}"/>
    <dgm:cxn modelId="{CA77CB35-E263-4A6D-8FAB-278959B1BDE3}" srcId="{B7EDDC6F-8C4A-496C-A5D9-54BF5D151A17}" destId="{05B8459F-1701-4C3C-8C17-9CD6E01230F5}" srcOrd="0" destOrd="0" parTransId="{0EBA615E-BC05-4A43-B5F7-FAB8B4B98BF2}" sibTransId="{A3C6135D-A43A-43D4-BBEE-0E74D5A0A0B3}"/>
    <dgm:cxn modelId="{067352C3-FCCF-AE48-AF98-DD35A945B6DC}" type="presOf" srcId="{DD85B437-E930-4FAB-AB97-7F01FFD04400}" destId="{64B876AF-4B4B-7E47-95F1-EFC99FDCDA3B}" srcOrd="0" destOrd="0" presId="urn:microsoft.com/office/officeart/2016/7/layout/VerticalHollowActionList"/>
    <dgm:cxn modelId="{ADA51429-7C10-0940-A7EB-7E47777A8D61}" type="presOf" srcId="{C6A547F4-4F37-4593-997F-E33D885906B2}" destId="{79B7188C-3502-DE45-96AE-5E4F955B9047}" srcOrd="0" destOrd="0" presId="urn:microsoft.com/office/officeart/2016/7/layout/VerticalHollowActionList"/>
    <dgm:cxn modelId="{6D8664D1-D3D5-43E4-8526-98747281BEED}" srcId="{D12B11EF-7287-471F-B8B8-F72BF6C93E4E}" destId="{FFCDBAF5-7010-4798-8DFB-2D9CE5DB2BFF}" srcOrd="0" destOrd="0" parTransId="{A4885DA6-C599-40E8-891F-F43E3EBFE07D}" sibTransId="{77511869-4764-4D15-8003-540AB619623F}"/>
    <dgm:cxn modelId="{29EC345D-5C76-4741-B918-495D074E6341}" srcId="{A2F0DB31-438F-46CF-89B4-05A8B89FF623}" destId="{C6A547F4-4F37-4593-997F-E33D885906B2}" srcOrd="3" destOrd="0" parTransId="{666FD65E-CD35-4ADC-9899-3343E36E90B6}" sibTransId="{6AE64C11-84C6-45D1-A4F8-5B2CC268E4E2}"/>
    <dgm:cxn modelId="{1776C4CF-1071-084D-8411-AA45783F8FE7}" type="presOf" srcId="{05B8459F-1701-4C3C-8C17-9CD6E01230F5}" destId="{8E39234E-24D1-264A-8132-20AEA24C8F1E}" srcOrd="0" destOrd="0" presId="urn:microsoft.com/office/officeart/2016/7/layout/VerticalHollowActionList"/>
    <dgm:cxn modelId="{1CB2D478-2AC3-4318-B1F6-4F9F1DFE4270}" srcId="{A2F0DB31-438F-46CF-89B4-05A8B89FF623}" destId="{DE59DD45-A220-4897-807E-A34B57F18686}" srcOrd="0" destOrd="0" parTransId="{266C43BC-95D9-4EBE-8AC3-A523F8D83F35}" sibTransId="{D998AD5D-FB1D-409E-9C4F-080C1B706048}"/>
    <dgm:cxn modelId="{96C7BEC3-B676-4F7F-893F-9EC2D9B56646}" srcId="{C6A547F4-4F37-4593-997F-E33D885906B2}" destId="{E1E4DCAF-B184-4D71-98DB-954DAD2CB0A4}" srcOrd="0" destOrd="0" parTransId="{172877D8-86F9-454E-BCE5-CE6025CDB515}" sibTransId="{DB47806C-656F-4791-B9E3-E37507800151}"/>
    <dgm:cxn modelId="{1375FF8F-ECF9-564D-9FF4-5BF1A93ADD30}" type="presParOf" srcId="{CDD1EDBA-9A3E-BF42-AD19-1AE2DF227CAA}" destId="{E53004E3-2D3B-D745-8B62-D31132F15E59}" srcOrd="0" destOrd="0" presId="urn:microsoft.com/office/officeart/2016/7/layout/VerticalHollowActionList"/>
    <dgm:cxn modelId="{C09EACD3-B184-1C47-B8F6-0E98924DB578}" type="presParOf" srcId="{E53004E3-2D3B-D745-8B62-D31132F15E59}" destId="{DCDB1DF6-CA14-C84A-A6A2-BEC5571EF9B3}" srcOrd="0" destOrd="0" presId="urn:microsoft.com/office/officeart/2016/7/layout/VerticalHollowActionList"/>
    <dgm:cxn modelId="{9FF1E992-D333-0847-98D4-A9B52404419C}" type="presParOf" srcId="{E53004E3-2D3B-D745-8B62-D31132F15E59}" destId="{64B876AF-4B4B-7E47-95F1-EFC99FDCDA3B}" srcOrd="1" destOrd="0" presId="urn:microsoft.com/office/officeart/2016/7/layout/VerticalHollowActionList"/>
    <dgm:cxn modelId="{9D2EA772-37A9-D54D-88D3-5B4A16B0FFC1}" type="presParOf" srcId="{CDD1EDBA-9A3E-BF42-AD19-1AE2DF227CAA}" destId="{2C197D5C-E057-744F-B457-ACC3B14E8F08}" srcOrd="1" destOrd="0" presId="urn:microsoft.com/office/officeart/2016/7/layout/VerticalHollowActionList"/>
    <dgm:cxn modelId="{012DFEB8-5E6F-1045-AD78-DAF11A2A8F22}" type="presParOf" srcId="{CDD1EDBA-9A3E-BF42-AD19-1AE2DF227CAA}" destId="{96876BF2-BAD8-7C40-9521-3E559AF2738E}" srcOrd="2" destOrd="0" presId="urn:microsoft.com/office/officeart/2016/7/layout/VerticalHollowActionList"/>
    <dgm:cxn modelId="{0237FFF0-8662-624E-A9D5-3123855EC1EA}" type="presParOf" srcId="{96876BF2-BAD8-7C40-9521-3E559AF2738E}" destId="{CD14F08D-F0DA-6643-BBA9-C962183DA815}" srcOrd="0" destOrd="0" presId="urn:microsoft.com/office/officeart/2016/7/layout/VerticalHollowActionList"/>
    <dgm:cxn modelId="{542A7792-B858-DE40-B2B2-FAAB1D5717EF}" type="presParOf" srcId="{96876BF2-BAD8-7C40-9521-3E559AF2738E}" destId="{8E39234E-24D1-264A-8132-20AEA24C8F1E}" srcOrd="1" destOrd="0" presId="urn:microsoft.com/office/officeart/2016/7/layout/VerticalHollowActionList"/>
    <dgm:cxn modelId="{39C9E497-A2D6-074D-A207-4ED155FB3CAF}" type="presParOf" srcId="{CDD1EDBA-9A3E-BF42-AD19-1AE2DF227CAA}" destId="{6A6AA900-F7C5-EE44-B3EC-CA0112BB2075}" srcOrd="3" destOrd="0" presId="urn:microsoft.com/office/officeart/2016/7/layout/VerticalHollowActionList"/>
    <dgm:cxn modelId="{0A5179B7-F1A0-A545-971B-698B4EE485FF}" type="presParOf" srcId="{CDD1EDBA-9A3E-BF42-AD19-1AE2DF227CAA}" destId="{75C41AC3-35FA-274B-B949-179B3389ECB2}" srcOrd="4" destOrd="0" presId="urn:microsoft.com/office/officeart/2016/7/layout/VerticalHollowActionList"/>
    <dgm:cxn modelId="{24181704-720A-8941-9FE6-44DF8F2F5959}" type="presParOf" srcId="{75C41AC3-35FA-274B-B949-179B3389ECB2}" destId="{7718EA9E-ED35-FC4A-B6F6-B67B5454D8A3}" srcOrd="0" destOrd="0" presId="urn:microsoft.com/office/officeart/2016/7/layout/VerticalHollowActionList"/>
    <dgm:cxn modelId="{71020EEE-0CC0-574D-AA0F-213D56F20D9A}" type="presParOf" srcId="{75C41AC3-35FA-274B-B949-179B3389ECB2}" destId="{BBFE79D1-D279-1644-979F-9683CC2502D1}" srcOrd="1" destOrd="0" presId="urn:microsoft.com/office/officeart/2016/7/layout/VerticalHollowActionList"/>
    <dgm:cxn modelId="{7BA6FEE1-67DD-2C4B-807A-2100BB50F2CD}" type="presParOf" srcId="{CDD1EDBA-9A3E-BF42-AD19-1AE2DF227CAA}" destId="{718E0BE3-57F7-0745-98A2-24C7B158708E}" srcOrd="5" destOrd="0" presId="urn:microsoft.com/office/officeart/2016/7/layout/VerticalHollowActionList"/>
    <dgm:cxn modelId="{357CFEDF-6266-D747-8BB5-863FE6B24A77}" type="presParOf" srcId="{CDD1EDBA-9A3E-BF42-AD19-1AE2DF227CAA}" destId="{AD576418-C452-134F-B085-1F44E8F69014}" srcOrd="6" destOrd="0" presId="urn:microsoft.com/office/officeart/2016/7/layout/VerticalHollowActionList"/>
    <dgm:cxn modelId="{E9B87509-085A-8C48-8F6A-E589F4DFE651}" type="presParOf" srcId="{AD576418-C452-134F-B085-1F44E8F69014}" destId="{79B7188C-3502-DE45-96AE-5E4F955B9047}" srcOrd="0" destOrd="0" presId="urn:microsoft.com/office/officeart/2016/7/layout/VerticalHollowActionList"/>
    <dgm:cxn modelId="{533397E5-CB03-0D4F-BCAB-F396236DF01F}" type="presParOf" srcId="{AD576418-C452-134F-B085-1F44E8F69014}" destId="{BDBFC0FD-435F-9A49-9FC5-74C40701377A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2299A4-D044-4051-B655-C7A38019618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95A771-2BCB-4DF6-9B36-550AE46600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Read over your notes at home and identify issues </a:t>
          </a:r>
        </a:p>
      </dgm:t>
    </dgm:pt>
    <dgm:pt modelId="{5BEE2D65-47FD-4D80-AD67-F866589AC797}" type="parTrans" cxnId="{DF8BAD6B-CBCE-4999-9BD1-E2C730A118D2}">
      <dgm:prSet/>
      <dgm:spPr/>
      <dgm:t>
        <a:bodyPr/>
        <a:lstStyle/>
        <a:p>
          <a:endParaRPr lang="en-US"/>
        </a:p>
      </dgm:t>
    </dgm:pt>
    <dgm:pt modelId="{0230AC6B-2E3B-4996-AA09-220A0A724899}" type="sibTrans" cxnId="{DF8BAD6B-CBCE-4999-9BD1-E2C730A118D2}">
      <dgm:prSet/>
      <dgm:spPr/>
      <dgm:t>
        <a:bodyPr/>
        <a:lstStyle/>
        <a:p>
          <a:endParaRPr lang="en-US"/>
        </a:p>
      </dgm:t>
    </dgm:pt>
    <dgm:pt modelId="{EB38DD4F-0235-4D7E-8B45-82FA12CE82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Ensure you have definitions of vocabulary memorise </a:t>
          </a:r>
        </a:p>
      </dgm:t>
    </dgm:pt>
    <dgm:pt modelId="{AEC8A685-6D02-441F-A1D7-923F853D00D6}" type="parTrans" cxnId="{B0043E90-54A2-48DD-B6AF-3CCF13AA50A4}">
      <dgm:prSet/>
      <dgm:spPr/>
      <dgm:t>
        <a:bodyPr/>
        <a:lstStyle/>
        <a:p>
          <a:endParaRPr lang="en-US"/>
        </a:p>
      </dgm:t>
    </dgm:pt>
    <dgm:pt modelId="{81544DE8-3D96-4371-9794-20A4DFD9B596}" type="sibTrans" cxnId="{B0043E90-54A2-48DD-B6AF-3CCF13AA50A4}">
      <dgm:prSet/>
      <dgm:spPr/>
      <dgm:t>
        <a:bodyPr/>
        <a:lstStyle/>
        <a:p>
          <a:endParaRPr lang="en-US"/>
        </a:p>
      </dgm:t>
    </dgm:pt>
    <dgm:pt modelId="{ECA4EBAF-DBE2-4C14-9E0D-27EBFCA78D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memory game</a:t>
          </a:r>
        </a:p>
      </dgm:t>
    </dgm:pt>
    <dgm:pt modelId="{E9443C46-77ED-4B67-A4E8-E3CFB550DFAE}" type="parTrans" cxnId="{A7D2B44E-B5DA-41E5-9BF7-9E5F048C8BF6}">
      <dgm:prSet/>
      <dgm:spPr/>
      <dgm:t>
        <a:bodyPr/>
        <a:lstStyle/>
        <a:p>
          <a:endParaRPr lang="en-US"/>
        </a:p>
      </dgm:t>
    </dgm:pt>
    <dgm:pt modelId="{36CFE4C1-0C7E-4A72-B789-BD513F6BA4F2}" type="sibTrans" cxnId="{A7D2B44E-B5DA-41E5-9BF7-9E5F048C8BF6}">
      <dgm:prSet/>
      <dgm:spPr/>
      <dgm:t>
        <a:bodyPr/>
        <a:lstStyle/>
        <a:p>
          <a:endParaRPr lang="en-US"/>
        </a:p>
      </dgm:t>
    </dgm:pt>
    <dgm:pt modelId="{0FA2BD25-2656-494F-8005-49CFEA866A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Practice your application </a:t>
          </a:r>
        </a:p>
      </dgm:t>
    </dgm:pt>
    <dgm:pt modelId="{37978763-D138-4748-85B9-FC5377718392}" type="parTrans" cxnId="{B0FC77A5-8543-4557-BD3D-68EF2E6A3BED}">
      <dgm:prSet/>
      <dgm:spPr/>
      <dgm:t>
        <a:bodyPr/>
        <a:lstStyle/>
        <a:p>
          <a:endParaRPr lang="en-US"/>
        </a:p>
      </dgm:t>
    </dgm:pt>
    <dgm:pt modelId="{398A92A2-EF65-41C0-BE31-0F294D374EFD}" type="sibTrans" cxnId="{B0FC77A5-8543-4557-BD3D-68EF2E6A3BED}">
      <dgm:prSet/>
      <dgm:spPr/>
      <dgm:t>
        <a:bodyPr/>
        <a:lstStyle/>
        <a:p>
          <a:endParaRPr lang="en-US"/>
        </a:p>
      </dgm:t>
    </dgm:pt>
    <dgm:pt modelId="{69055B5C-FAAE-4476-8FA7-E7362EE28C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Reflect and clarify </a:t>
          </a:r>
        </a:p>
      </dgm:t>
    </dgm:pt>
    <dgm:pt modelId="{58781D26-6EF3-4220-8518-9F5D4221E326}" type="parTrans" cxnId="{6897D024-38C7-4EC2-9A81-ED3E192BFF51}">
      <dgm:prSet/>
      <dgm:spPr/>
      <dgm:t>
        <a:bodyPr/>
        <a:lstStyle/>
        <a:p>
          <a:endParaRPr lang="en-US"/>
        </a:p>
      </dgm:t>
    </dgm:pt>
    <dgm:pt modelId="{9B51D8C5-B4EF-48D6-BDEB-CFE59D2426A6}" type="sibTrans" cxnId="{6897D024-38C7-4EC2-9A81-ED3E192BFF51}">
      <dgm:prSet/>
      <dgm:spPr/>
      <dgm:t>
        <a:bodyPr/>
        <a:lstStyle/>
        <a:p>
          <a:endParaRPr lang="en-US"/>
        </a:p>
      </dgm:t>
    </dgm:pt>
    <dgm:pt modelId="{5A57B606-32B0-40B1-ACBF-7714EDADEC31}" type="pres">
      <dgm:prSet presAssocID="{982299A4-D044-4051-B655-C7A38019618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1213AF-899F-463E-BD50-043005593697}" type="pres">
      <dgm:prSet presAssocID="{CC95A771-2BCB-4DF6-9B36-550AE4660081}" presName="compNode" presStyleCnt="0"/>
      <dgm:spPr/>
    </dgm:pt>
    <dgm:pt modelId="{EC473AB6-54A5-4ED7-B5C2-692370E4EA60}" type="pres">
      <dgm:prSet presAssocID="{CC95A771-2BCB-4DF6-9B36-550AE466008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CC48724-5BAF-4696-9B5C-604B144C723F}" type="pres">
      <dgm:prSet presAssocID="{CC95A771-2BCB-4DF6-9B36-550AE4660081}" presName="spaceRect" presStyleCnt="0"/>
      <dgm:spPr/>
    </dgm:pt>
    <dgm:pt modelId="{8A028906-F2EC-4814-93BF-9E7270C11480}" type="pres">
      <dgm:prSet presAssocID="{CC95A771-2BCB-4DF6-9B36-550AE4660081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01AD735-AA0E-4A65-8539-22830B62242B}" type="pres">
      <dgm:prSet presAssocID="{0230AC6B-2E3B-4996-AA09-220A0A724899}" presName="sibTrans" presStyleCnt="0"/>
      <dgm:spPr/>
    </dgm:pt>
    <dgm:pt modelId="{42E91BA4-93C9-485F-9E04-DB4580FF8A91}" type="pres">
      <dgm:prSet presAssocID="{EB38DD4F-0235-4D7E-8B45-82FA12CE8250}" presName="compNode" presStyleCnt="0"/>
      <dgm:spPr/>
    </dgm:pt>
    <dgm:pt modelId="{7FFF42E0-A7A0-4B93-90E0-51213C371714}" type="pres">
      <dgm:prSet presAssocID="{EB38DD4F-0235-4D7E-8B45-82FA12CE825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1E3612B9-400E-48B6-AA5D-D1C49A3EEEA1}" type="pres">
      <dgm:prSet presAssocID="{EB38DD4F-0235-4D7E-8B45-82FA12CE8250}" presName="spaceRect" presStyleCnt="0"/>
      <dgm:spPr/>
    </dgm:pt>
    <dgm:pt modelId="{78ACB55C-A74D-418A-A472-4F5EDC510287}" type="pres">
      <dgm:prSet presAssocID="{EB38DD4F-0235-4D7E-8B45-82FA12CE8250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2C2221C-AE60-4387-8C49-27A86EDBAC70}" type="pres">
      <dgm:prSet presAssocID="{81544DE8-3D96-4371-9794-20A4DFD9B596}" presName="sibTrans" presStyleCnt="0"/>
      <dgm:spPr/>
    </dgm:pt>
    <dgm:pt modelId="{ECF444B2-161C-49EA-99F3-6C30160A42BB}" type="pres">
      <dgm:prSet presAssocID="{ECA4EBAF-DBE2-4C14-9E0D-27EBFCA78D20}" presName="compNode" presStyleCnt="0"/>
      <dgm:spPr/>
    </dgm:pt>
    <dgm:pt modelId="{7502FB47-44B0-4838-A170-1785B3AED4FF}" type="pres">
      <dgm:prSet presAssocID="{ECA4EBAF-DBE2-4C14-9E0D-27EBFCA78D2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F2A30A67-78B6-4A7A-A434-75E1967D7900}" type="pres">
      <dgm:prSet presAssocID="{ECA4EBAF-DBE2-4C14-9E0D-27EBFCA78D20}" presName="spaceRect" presStyleCnt="0"/>
      <dgm:spPr/>
    </dgm:pt>
    <dgm:pt modelId="{6CD54114-3A72-4AF5-9947-91181F9C52F7}" type="pres">
      <dgm:prSet presAssocID="{ECA4EBAF-DBE2-4C14-9E0D-27EBFCA78D20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59EE4B7-0709-4C74-92C3-427A2AA94F4E}" type="pres">
      <dgm:prSet presAssocID="{36CFE4C1-0C7E-4A72-B789-BD513F6BA4F2}" presName="sibTrans" presStyleCnt="0"/>
      <dgm:spPr/>
    </dgm:pt>
    <dgm:pt modelId="{7D552555-62AD-4896-AC6C-7D77AF67A910}" type="pres">
      <dgm:prSet presAssocID="{0FA2BD25-2656-494F-8005-49CFEA866A71}" presName="compNode" presStyleCnt="0"/>
      <dgm:spPr/>
    </dgm:pt>
    <dgm:pt modelId="{98A37211-2C32-4C88-9835-524330AC5743}" type="pres">
      <dgm:prSet presAssocID="{0FA2BD25-2656-494F-8005-49CFEA866A7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EB2196E-7E37-4D74-BD07-9C254926B500}" type="pres">
      <dgm:prSet presAssocID="{0FA2BD25-2656-494F-8005-49CFEA866A71}" presName="spaceRect" presStyleCnt="0"/>
      <dgm:spPr/>
    </dgm:pt>
    <dgm:pt modelId="{EA0E3D70-CA13-4AFE-B9A2-5EBEE81A6206}" type="pres">
      <dgm:prSet presAssocID="{0FA2BD25-2656-494F-8005-49CFEA866A71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3D0DA0B-E57F-4B28-AAE4-72D5CA69DACD}" type="pres">
      <dgm:prSet presAssocID="{398A92A2-EF65-41C0-BE31-0F294D374EFD}" presName="sibTrans" presStyleCnt="0"/>
      <dgm:spPr/>
    </dgm:pt>
    <dgm:pt modelId="{C585C539-4CD6-44B8-BF37-E75026E08EFF}" type="pres">
      <dgm:prSet presAssocID="{69055B5C-FAAE-4476-8FA7-E7362EE28C4F}" presName="compNode" presStyleCnt="0"/>
      <dgm:spPr/>
    </dgm:pt>
    <dgm:pt modelId="{6FE34C1A-0E50-4A96-BE6E-19EB791D5A81}" type="pres">
      <dgm:prSet presAssocID="{69055B5C-FAAE-4476-8FA7-E7362EE28C4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0E13A704-44AF-4922-9D03-526FF1BD2B3F}" type="pres">
      <dgm:prSet presAssocID="{69055B5C-FAAE-4476-8FA7-E7362EE28C4F}" presName="spaceRect" presStyleCnt="0"/>
      <dgm:spPr/>
    </dgm:pt>
    <dgm:pt modelId="{8A4DA0C4-B54F-46A1-88C1-A036BB80FAE9}" type="pres">
      <dgm:prSet presAssocID="{69055B5C-FAAE-4476-8FA7-E7362EE28C4F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FC77A5-8543-4557-BD3D-68EF2E6A3BED}" srcId="{982299A4-D044-4051-B655-C7A380196183}" destId="{0FA2BD25-2656-494F-8005-49CFEA866A71}" srcOrd="3" destOrd="0" parTransId="{37978763-D138-4748-85B9-FC5377718392}" sibTransId="{398A92A2-EF65-41C0-BE31-0F294D374EFD}"/>
    <dgm:cxn modelId="{B0043E90-54A2-48DD-B6AF-3CCF13AA50A4}" srcId="{982299A4-D044-4051-B655-C7A380196183}" destId="{EB38DD4F-0235-4D7E-8B45-82FA12CE8250}" srcOrd="1" destOrd="0" parTransId="{AEC8A685-6D02-441F-A1D7-923F853D00D6}" sibTransId="{81544DE8-3D96-4371-9794-20A4DFD9B596}"/>
    <dgm:cxn modelId="{FDEECC6C-479A-483C-94D3-2A1F7AEAA45D}" type="presOf" srcId="{EB38DD4F-0235-4D7E-8B45-82FA12CE8250}" destId="{78ACB55C-A74D-418A-A472-4F5EDC510287}" srcOrd="0" destOrd="0" presId="urn:microsoft.com/office/officeart/2018/2/layout/IconLabelList"/>
    <dgm:cxn modelId="{6AB4DD3A-74C9-4246-AFEC-180CECDF3C3E}" type="presOf" srcId="{69055B5C-FAAE-4476-8FA7-E7362EE28C4F}" destId="{8A4DA0C4-B54F-46A1-88C1-A036BB80FAE9}" srcOrd="0" destOrd="0" presId="urn:microsoft.com/office/officeart/2018/2/layout/IconLabelList"/>
    <dgm:cxn modelId="{40EA6B91-0AE9-48AA-951F-243742E5D25B}" type="presOf" srcId="{982299A4-D044-4051-B655-C7A380196183}" destId="{5A57B606-32B0-40B1-ACBF-7714EDADEC31}" srcOrd="0" destOrd="0" presId="urn:microsoft.com/office/officeart/2018/2/layout/IconLabelList"/>
    <dgm:cxn modelId="{813A1A60-2437-47F8-B812-2D8847C4345D}" type="presOf" srcId="{CC95A771-2BCB-4DF6-9B36-550AE4660081}" destId="{8A028906-F2EC-4814-93BF-9E7270C11480}" srcOrd="0" destOrd="0" presId="urn:microsoft.com/office/officeart/2018/2/layout/IconLabelList"/>
    <dgm:cxn modelId="{F8A01EBB-31D5-4187-93CF-D4BE3CDFB1D7}" type="presOf" srcId="{ECA4EBAF-DBE2-4C14-9E0D-27EBFCA78D20}" destId="{6CD54114-3A72-4AF5-9947-91181F9C52F7}" srcOrd="0" destOrd="0" presId="urn:microsoft.com/office/officeart/2018/2/layout/IconLabelList"/>
    <dgm:cxn modelId="{BA740C84-C4BF-49EA-9DB3-5B988C96C8AF}" type="presOf" srcId="{0FA2BD25-2656-494F-8005-49CFEA866A71}" destId="{EA0E3D70-CA13-4AFE-B9A2-5EBEE81A6206}" srcOrd="0" destOrd="0" presId="urn:microsoft.com/office/officeart/2018/2/layout/IconLabelList"/>
    <dgm:cxn modelId="{6897D024-38C7-4EC2-9A81-ED3E192BFF51}" srcId="{982299A4-D044-4051-B655-C7A380196183}" destId="{69055B5C-FAAE-4476-8FA7-E7362EE28C4F}" srcOrd="4" destOrd="0" parTransId="{58781D26-6EF3-4220-8518-9F5D4221E326}" sibTransId="{9B51D8C5-B4EF-48D6-BDEB-CFE59D2426A6}"/>
    <dgm:cxn modelId="{DF8BAD6B-CBCE-4999-9BD1-E2C730A118D2}" srcId="{982299A4-D044-4051-B655-C7A380196183}" destId="{CC95A771-2BCB-4DF6-9B36-550AE4660081}" srcOrd="0" destOrd="0" parTransId="{5BEE2D65-47FD-4D80-AD67-F866589AC797}" sibTransId="{0230AC6B-2E3B-4996-AA09-220A0A724899}"/>
    <dgm:cxn modelId="{A7D2B44E-B5DA-41E5-9BF7-9E5F048C8BF6}" srcId="{982299A4-D044-4051-B655-C7A380196183}" destId="{ECA4EBAF-DBE2-4C14-9E0D-27EBFCA78D20}" srcOrd="2" destOrd="0" parTransId="{E9443C46-77ED-4B67-A4E8-E3CFB550DFAE}" sibTransId="{36CFE4C1-0C7E-4A72-B789-BD513F6BA4F2}"/>
    <dgm:cxn modelId="{4EDA1A28-E3AC-4076-999F-83EE88247A46}" type="presParOf" srcId="{5A57B606-32B0-40B1-ACBF-7714EDADEC31}" destId="{561213AF-899F-463E-BD50-043005593697}" srcOrd="0" destOrd="0" presId="urn:microsoft.com/office/officeart/2018/2/layout/IconLabelList"/>
    <dgm:cxn modelId="{B94FE118-D204-422F-AF43-E0B8BDF0C07A}" type="presParOf" srcId="{561213AF-899F-463E-BD50-043005593697}" destId="{EC473AB6-54A5-4ED7-B5C2-692370E4EA60}" srcOrd="0" destOrd="0" presId="urn:microsoft.com/office/officeart/2018/2/layout/IconLabelList"/>
    <dgm:cxn modelId="{57E99051-4EAD-468C-A1D4-9744A72CD5D8}" type="presParOf" srcId="{561213AF-899F-463E-BD50-043005593697}" destId="{2CC48724-5BAF-4696-9B5C-604B144C723F}" srcOrd="1" destOrd="0" presId="urn:microsoft.com/office/officeart/2018/2/layout/IconLabelList"/>
    <dgm:cxn modelId="{1FBA2768-2BEC-4355-BF97-9204E16F9363}" type="presParOf" srcId="{561213AF-899F-463E-BD50-043005593697}" destId="{8A028906-F2EC-4814-93BF-9E7270C11480}" srcOrd="2" destOrd="0" presId="urn:microsoft.com/office/officeart/2018/2/layout/IconLabelList"/>
    <dgm:cxn modelId="{117F3075-11A4-43F5-8F8D-24D7725DE019}" type="presParOf" srcId="{5A57B606-32B0-40B1-ACBF-7714EDADEC31}" destId="{701AD735-AA0E-4A65-8539-22830B62242B}" srcOrd="1" destOrd="0" presId="urn:microsoft.com/office/officeart/2018/2/layout/IconLabelList"/>
    <dgm:cxn modelId="{4AB72DE3-9D45-438E-A176-0F5491C5E9E6}" type="presParOf" srcId="{5A57B606-32B0-40B1-ACBF-7714EDADEC31}" destId="{42E91BA4-93C9-485F-9E04-DB4580FF8A91}" srcOrd="2" destOrd="0" presId="urn:microsoft.com/office/officeart/2018/2/layout/IconLabelList"/>
    <dgm:cxn modelId="{48AA29E1-258F-4417-B032-CE2B7FBA1512}" type="presParOf" srcId="{42E91BA4-93C9-485F-9E04-DB4580FF8A91}" destId="{7FFF42E0-A7A0-4B93-90E0-51213C371714}" srcOrd="0" destOrd="0" presId="urn:microsoft.com/office/officeart/2018/2/layout/IconLabelList"/>
    <dgm:cxn modelId="{9DDE6F77-E22A-4E88-B8DD-6BB9DD2E75B9}" type="presParOf" srcId="{42E91BA4-93C9-485F-9E04-DB4580FF8A91}" destId="{1E3612B9-400E-48B6-AA5D-D1C49A3EEEA1}" srcOrd="1" destOrd="0" presId="urn:microsoft.com/office/officeart/2018/2/layout/IconLabelList"/>
    <dgm:cxn modelId="{D4990520-BBDD-47AF-A5E0-DE0768F18F0F}" type="presParOf" srcId="{42E91BA4-93C9-485F-9E04-DB4580FF8A91}" destId="{78ACB55C-A74D-418A-A472-4F5EDC510287}" srcOrd="2" destOrd="0" presId="urn:microsoft.com/office/officeart/2018/2/layout/IconLabelList"/>
    <dgm:cxn modelId="{EAFF1A81-3BAB-4D76-BA1C-044EE2412948}" type="presParOf" srcId="{5A57B606-32B0-40B1-ACBF-7714EDADEC31}" destId="{32C2221C-AE60-4387-8C49-27A86EDBAC70}" srcOrd="3" destOrd="0" presId="urn:microsoft.com/office/officeart/2018/2/layout/IconLabelList"/>
    <dgm:cxn modelId="{B379195D-001F-428C-8E31-A3CC05DFCC50}" type="presParOf" srcId="{5A57B606-32B0-40B1-ACBF-7714EDADEC31}" destId="{ECF444B2-161C-49EA-99F3-6C30160A42BB}" srcOrd="4" destOrd="0" presId="urn:microsoft.com/office/officeart/2018/2/layout/IconLabelList"/>
    <dgm:cxn modelId="{DBF9BB96-9840-4E3C-AB35-677A2FFB18B5}" type="presParOf" srcId="{ECF444B2-161C-49EA-99F3-6C30160A42BB}" destId="{7502FB47-44B0-4838-A170-1785B3AED4FF}" srcOrd="0" destOrd="0" presId="urn:microsoft.com/office/officeart/2018/2/layout/IconLabelList"/>
    <dgm:cxn modelId="{E7F8D4C3-65CE-4C7B-8D0C-BF46D0560075}" type="presParOf" srcId="{ECF444B2-161C-49EA-99F3-6C30160A42BB}" destId="{F2A30A67-78B6-4A7A-A434-75E1967D7900}" srcOrd="1" destOrd="0" presId="urn:microsoft.com/office/officeart/2018/2/layout/IconLabelList"/>
    <dgm:cxn modelId="{268F84AE-9F1F-439F-AA61-A5BB9716E423}" type="presParOf" srcId="{ECF444B2-161C-49EA-99F3-6C30160A42BB}" destId="{6CD54114-3A72-4AF5-9947-91181F9C52F7}" srcOrd="2" destOrd="0" presId="urn:microsoft.com/office/officeart/2018/2/layout/IconLabelList"/>
    <dgm:cxn modelId="{30B054DD-EAD6-4EB6-9111-80EDEBADDE37}" type="presParOf" srcId="{5A57B606-32B0-40B1-ACBF-7714EDADEC31}" destId="{459EE4B7-0709-4C74-92C3-427A2AA94F4E}" srcOrd="5" destOrd="0" presId="urn:microsoft.com/office/officeart/2018/2/layout/IconLabelList"/>
    <dgm:cxn modelId="{4230FD95-33DE-4B42-9720-8F84F3CBB5E2}" type="presParOf" srcId="{5A57B606-32B0-40B1-ACBF-7714EDADEC31}" destId="{7D552555-62AD-4896-AC6C-7D77AF67A910}" srcOrd="6" destOrd="0" presId="urn:microsoft.com/office/officeart/2018/2/layout/IconLabelList"/>
    <dgm:cxn modelId="{A26B835B-B7E2-4662-A404-C6438082B499}" type="presParOf" srcId="{7D552555-62AD-4896-AC6C-7D77AF67A910}" destId="{98A37211-2C32-4C88-9835-524330AC5743}" srcOrd="0" destOrd="0" presId="urn:microsoft.com/office/officeart/2018/2/layout/IconLabelList"/>
    <dgm:cxn modelId="{68355CEC-7510-4479-8487-BD84A1366B51}" type="presParOf" srcId="{7D552555-62AD-4896-AC6C-7D77AF67A910}" destId="{AEB2196E-7E37-4D74-BD07-9C254926B500}" srcOrd="1" destOrd="0" presId="urn:microsoft.com/office/officeart/2018/2/layout/IconLabelList"/>
    <dgm:cxn modelId="{1FA2FF79-024F-443D-A866-0D1A3B3524B1}" type="presParOf" srcId="{7D552555-62AD-4896-AC6C-7D77AF67A910}" destId="{EA0E3D70-CA13-4AFE-B9A2-5EBEE81A6206}" srcOrd="2" destOrd="0" presId="urn:microsoft.com/office/officeart/2018/2/layout/IconLabelList"/>
    <dgm:cxn modelId="{9FAF4518-2D45-4568-B545-8E23E763CAA3}" type="presParOf" srcId="{5A57B606-32B0-40B1-ACBF-7714EDADEC31}" destId="{A3D0DA0B-E57F-4B28-AAE4-72D5CA69DACD}" srcOrd="7" destOrd="0" presId="urn:microsoft.com/office/officeart/2018/2/layout/IconLabelList"/>
    <dgm:cxn modelId="{87F935FA-A0AD-4A41-B6D9-CD08D30CC98C}" type="presParOf" srcId="{5A57B606-32B0-40B1-ACBF-7714EDADEC31}" destId="{C585C539-4CD6-44B8-BF37-E75026E08EFF}" srcOrd="8" destOrd="0" presId="urn:microsoft.com/office/officeart/2018/2/layout/IconLabelList"/>
    <dgm:cxn modelId="{39A48324-8539-4EF2-8EB1-34DD34F8267C}" type="presParOf" srcId="{C585C539-4CD6-44B8-BF37-E75026E08EFF}" destId="{6FE34C1A-0E50-4A96-BE6E-19EB791D5A81}" srcOrd="0" destOrd="0" presId="urn:microsoft.com/office/officeart/2018/2/layout/IconLabelList"/>
    <dgm:cxn modelId="{353FFF2F-F391-453D-B379-545607C44DDD}" type="presParOf" srcId="{C585C539-4CD6-44B8-BF37-E75026E08EFF}" destId="{0E13A704-44AF-4922-9D03-526FF1BD2B3F}" srcOrd="1" destOrd="0" presId="urn:microsoft.com/office/officeart/2018/2/layout/IconLabelList"/>
    <dgm:cxn modelId="{D5AC82F3-5A25-4516-A282-6F89A3A3B3C3}" type="presParOf" srcId="{C585C539-4CD6-44B8-BF37-E75026E08EFF}" destId="{8A4DA0C4-B54F-46A1-88C1-A036BB80FAE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20AA0-0207-4873-8F89-9BCC7697B0A8}">
      <dsp:nvSpPr>
        <dsp:cNvPr id="0" name=""/>
        <dsp:cNvSpPr/>
      </dsp:nvSpPr>
      <dsp:spPr>
        <a:xfrm>
          <a:off x="334243" y="314617"/>
          <a:ext cx="1045458" cy="104545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BC374-65DC-4885-957B-E54873480675}">
      <dsp:nvSpPr>
        <dsp:cNvPr id="0" name=""/>
        <dsp:cNvSpPr/>
      </dsp:nvSpPr>
      <dsp:spPr>
        <a:xfrm>
          <a:off x="557046" y="537420"/>
          <a:ext cx="599853" cy="5998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3495B-BE8B-41D4-8FDE-727450F4AA15}">
      <dsp:nvSpPr>
        <dsp:cNvPr id="0" name=""/>
        <dsp:cNvSpPr/>
      </dsp:nvSpPr>
      <dsp:spPr>
        <a:xfrm>
          <a:off x="39" y="1685711"/>
          <a:ext cx="1713867" cy="68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 dirty="0"/>
            <a:t>Attending class</a:t>
          </a:r>
        </a:p>
      </dsp:txBody>
      <dsp:txXfrm>
        <a:off x="39" y="1685711"/>
        <a:ext cx="1713867" cy="685546"/>
      </dsp:txXfrm>
    </dsp:sp>
    <dsp:sp modelId="{6E487F3C-9C67-4A14-B107-E4988D69474F}">
      <dsp:nvSpPr>
        <dsp:cNvPr id="0" name=""/>
        <dsp:cNvSpPr/>
      </dsp:nvSpPr>
      <dsp:spPr>
        <a:xfrm>
          <a:off x="2348037" y="314617"/>
          <a:ext cx="1045458" cy="104545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4C3D4-DB16-45BA-A0E3-5BB5FAA064D0}">
      <dsp:nvSpPr>
        <dsp:cNvPr id="0" name=""/>
        <dsp:cNvSpPr/>
      </dsp:nvSpPr>
      <dsp:spPr>
        <a:xfrm>
          <a:off x="2522923" y="460420"/>
          <a:ext cx="695686" cy="7538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E93DC-7BBA-4B9B-B4A3-65FB30E36566}">
      <dsp:nvSpPr>
        <dsp:cNvPr id="0" name=""/>
        <dsp:cNvSpPr/>
      </dsp:nvSpPr>
      <dsp:spPr>
        <a:xfrm>
          <a:off x="2013833" y="1685711"/>
          <a:ext cx="1713867" cy="68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 dirty="0"/>
            <a:t>Catching up on missed work if absent</a:t>
          </a:r>
        </a:p>
      </dsp:txBody>
      <dsp:txXfrm>
        <a:off x="2013833" y="1685711"/>
        <a:ext cx="1713867" cy="685546"/>
      </dsp:txXfrm>
    </dsp:sp>
    <dsp:sp modelId="{89218CB7-6C95-4FFC-B1AC-5C257300DE5B}">
      <dsp:nvSpPr>
        <dsp:cNvPr id="0" name=""/>
        <dsp:cNvSpPr/>
      </dsp:nvSpPr>
      <dsp:spPr>
        <a:xfrm>
          <a:off x="4361831" y="314617"/>
          <a:ext cx="1045458" cy="1045458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10549-1B08-4178-A1B2-C236A0C5A77C}">
      <dsp:nvSpPr>
        <dsp:cNvPr id="0" name=""/>
        <dsp:cNvSpPr/>
      </dsp:nvSpPr>
      <dsp:spPr>
        <a:xfrm>
          <a:off x="4584634" y="537420"/>
          <a:ext cx="599853" cy="5998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7662E-820B-4F78-8705-0806FB9FCAD6}">
      <dsp:nvSpPr>
        <dsp:cNvPr id="0" name=""/>
        <dsp:cNvSpPr/>
      </dsp:nvSpPr>
      <dsp:spPr>
        <a:xfrm>
          <a:off x="4027627" y="1685711"/>
          <a:ext cx="1713867" cy="68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/>
            <a:t>Asking questions</a:t>
          </a:r>
        </a:p>
      </dsp:txBody>
      <dsp:txXfrm>
        <a:off x="4027627" y="1685711"/>
        <a:ext cx="1713867" cy="685546"/>
      </dsp:txXfrm>
    </dsp:sp>
    <dsp:sp modelId="{9A27BAE2-6DA7-41B0-9613-F346128461A3}">
      <dsp:nvSpPr>
        <dsp:cNvPr id="0" name=""/>
        <dsp:cNvSpPr/>
      </dsp:nvSpPr>
      <dsp:spPr>
        <a:xfrm>
          <a:off x="334243" y="2799724"/>
          <a:ext cx="1045458" cy="1045458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B844A-5A19-4B93-B24F-12E9EDFB1A27}">
      <dsp:nvSpPr>
        <dsp:cNvPr id="0" name=""/>
        <dsp:cNvSpPr/>
      </dsp:nvSpPr>
      <dsp:spPr>
        <a:xfrm>
          <a:off x="557046" y="3022527"/>
          <a:ext cx="599853" cy="5998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A8E6A-64C1-47BA-A7A2-AD934CD3CA33}">
      <dsp:nvSpPr>
        <dsp:cNvPr id="0" name=""/>
        <dsp:cNvSpPr/>
      </dsp:nvSpPr>
      <dsp:spPr>
        <a:xfrm>
          <a:off x="39" y="4170818"/>
          <a:ext cx="1713867" cy="68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/>
            <a:t>Completing homework on time</a:t>
          </a:r>
        </a:p>
      </dsp:txBody>
      <dsp:txXfrm>
        <a:off x="39" y="4170818"/>
        <a:ext cx="1713867" cy="685546"/>
      </dsp:txXfrm>
    </dsp:sp>
    <dsp:sp modelId="{958926E9-715D-4421-BD91-F1EF43DD2B3B}">
      <dsp:nvSpPr>
        <dsp:cNvPr id="0" name=""/>
        <dsp:cNvSpPr/>
      </dsp:nvSpPr>
      <dsp:spPr>
        <a:xfrm>
          <a:off x="2348037" y="2799724"/>
          <a:ext cx="1045458" cy="1045458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03F77-A841-492C-8112-931867A330B3}">
      <dsp:nvSpPr>
        <dsp:cNvPr id="0" name=""/>
        <dsp:cNvSpPr/>
      </dsp:nvSpPr>
      <dsp:spPr>
        <a:xfrm>
          <a:off x="2570840" y="3022527"/>
          <a:ext cx="599853" cy="5998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89225-E83C-4A4C-A306-B53AD2CFD73C}">
      <dsp:nvSpPr>
        <dsp:cNvPr id="0" name=""/>
        <dsp:cNvSpPr/>
      </dsp:nvSpPr>
      <dsp:spPr>
        <a:xfrm>
          <a:off x="2013833" y="4170818"/>
          <a:ext cx="1713867" cy="68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/>
            <a:t>Reading feedback </a:t>
          </a:r>
        </a:p>
      </dsp:txBody>
      <dsp:txXfrm>
        <a:off x="2013833" y="4170818"/>
        <a:ext cx="1713867" cy="685546"/>
      </dsp:txXfrm>
    </dsp:sp>
    <dsp:sp modelId="{F13BB772-E742-4733-85A0-916EBFDE0CF7}">
      <dsp:nvSpPr>
        <dsp:cNvPr id="0" name=""/>
        <dsp:cNvSpPr/>
      </dsp:nvSpPr>
      <dsp:spPr>
        <a:xfrm>
          <a:off x="4361831" y="2799724"/>
          <a:ext cx="1045458" cy="104545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63526-1324-43D2-A01B-3DCFBD7AB782}">
      <dsp:nvSpPr>
        <dsp:cNvPr id="0" name=""/>
        <dsp:cNvSpPr/>
      </dsp:nvSpPr>
      <dsp:spPr>
        <a:xfrm>
          <a:off x="4584634" y="3022527"/>
          <a:ext cx="599853" cy="5998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B8540-9215-4443-B799-EF102DCE7DF6}">
      <dsp:nvSpPr>
        <dsp:cNvPr id="0" name=""/>
        <dsp:cNvSpPr/>
      </dsp:nvSpPr>
      <dsp:spPr>
        <a:xfrm>
          <a:off x="4027627" y="4170818"/>
          <a:ext cx="1713867" cy="685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600" kern="1200"/>
            <a:t>Regular revision of work every week </a:t>
          </a:r>
        </a:p>
      </dsp:txBody>
      <dsp:txXfrm>
        <a:off x="4027627" y="4170818"/>
        <a:ext cx="1713867" cy="685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876AF-4B4B-7E47-95F1-EFC99FDCDA3B}">
      <dsp:nvSpPr>
        <dsp:cNvPr id="0" name=""/>
        <dsp:cNvSpPr/>
      </dsp:nvSpPr>
      <dsp:spPr>
        <a:xfrm>
          <a:off x="2026285" y="1683"/>
          <a:ext cx="8105140" cy="872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62" tIns="221537" rIns="157262" bIns="221537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Covering all examinable material and providing notes</a:t>
          </a:r>
        </a:p>
      </dsp:txBody>
      <dsp:txXfrm>
        <a:off x="2026285" y="1683"/>
        <a:ext cx="8105140" cy="872192"/>
      </dsp:txXfrm>
    </dsp:sp>
    <dsp:sp modelId="{DCDB1DF6-CA14-C84A-A6A2-BEC5571EF9B3}">
      <dsp:nvSpPr>
        <dsp:cNvPr id="0" name=""/>
        <dsp:cNvSpPr/>
      </dsp:nvSpPr>
      <dsp:spPr>
        <a:xfrm>
          <a:off x="0" y="1683"/>
          <a:ext cx="2026285" cy="8721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24" tIns="86153" rIns="107224" bIns="86153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Covering</a:t>
          </a:r>
        </a:p>
      </dsp:txBody>
      <dsp:txXfrm>
        <a:off x="0" y="1683"/>
        <a:ext cx="2026285" cy="872192"/>
      </dsp:txXfrm>
    </dsp:sp>
    <dsp:sp modelId="{8E39234E-24D1-264A-8132-20AEA24C8F1E}">
      <dsp:nvSpPr>
        <dsp:cNvPr id="0" name=""/>
        <dsp:cNvSpPr/>
      </dsp:nvSpPr>
      <dsp:spPr>
        <a:xfrm>
          <a:off x="2026285" y="926208"/>
          <a:ext cx="8105140" cy="872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62" tIns="221537" rIns="157262" bIns="221537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Providing regular homework and feedback</a:t>
          </a:r>
        </a:p>
      </dsp:txBody>
      <dsp:txXfrm>
        <a:off x="2026285" y="926208"/>
        <a:ext cx="8105140" cy="872192"/>
      </dsp:txXfrm>
    </dsp:sp>
    <dsp:sp modelId="{CD14F08D-F0DA-6643-BBA9-C962183DA815}">
      <dsp:nvSpPr>
        <dsp:cNvPr id="0" name=""/>
        <dsp:cNvSpPr/>
      </dsp:nvSpPr>
      <dsp:spPr>
        <a:xfrm>
          <a:off x="0" y="926208"/>
          <a:ext cx="2026285" cy="8721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24" tIns="86153" rIns="107224" bIns="86153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Providing</a:t>
          </a:r>
        </a:p>
      </dsp:txBody>
      <dsp:txXfrm>
        <a:off x="0" y="926208"/>
        <a:ext cx="2026285" cy="872192"/>
      </dsp:txXfrm>
    </dsp:sp>
    <dsp:sp modelId="{BBFE79D1-D279-1644-979F-9683CC2502D1}">
      <dsp:nvSpPr>
        <dsp:cNvPr id="0" name=""/>
        <dsp:cNvSpPr/>
      </dsp:nvSpPr>
      <dsp:spPr>
        <a:xfrm>
          <a:off x="2026285" y="1850732"/>
          <a:ext cx="8105140" cy="872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62" tIns="221537" rIns="157262" bIns="221537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Providing regular updates on progress (parents evenings and reports)</a:t>
          </a:r>
        </a:p>
      </dsp:txBody>
      <dsp:txXfrm>
        <a:off x="2026285" y="1850732"/>
        <a:ext cx="8105140" cy="872192"/>
      </dsp:txXfrm>
    </dsp:sp>
    <dsp:sp modelId="{7718EA9E-ED35-FC4A-B6F6-B67B5454D8A3}">
      <dsp:nvSpPr>
        <dsp:cNvPr id="0" name=""/>
        <dsp:cNvSpPr/>
      </dsp:nvSpPr>
      <dsp:spPr>
        <a:xfrm>
          <a:off x="0" y="1850732"/>
          <a:ext cx="2026285" cy="8721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24" tIns="86153" rIns="107224" bIns="86153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Providing</a:t>
          </a:r>
        </a:p>
      </dsp:txBody>
      <dsp:txXfrm>
        <a:off x="0" y="1850732"/>
        <a:ext cx="2026285" cy="872192"/>
      </dsp:txXfrm>
    </dsp:sp>
    <dsp:sp modelId="{BDBFC0FD-435F-9A49-9FC5-74C40701377A}">
      <dsp:nvSpPr>
        <dsp:cNvPr id="0" name=""/>
        <dsp:cNvSpPr/>
      </dsp:nvSpPr>
      <dsp:spPr>
        <a:xfrm>
          <a:off x="2026285" y="2775256"/>
          <a:ext cx="8105140" cy="872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62" tIns="221537" rIns="157262" bIns="221537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Contacting home when concerns arise</a:t>
          </a:r>
        </a:p>
      </dsp:txBody>
      <dsp:txXfrm>
        <a:off x="2026285" y="2775256"/>
        <a:ext cx="8105140" cy="872192"/>
      </dsp:txXfrm>
    </dsp:sp>
    <dsp:sp modelId="{79B7188C-3502-DE45-96AE-5E4F955B9047}">
      <dsp:nvSpPr>
        <dsp:cNvPr id="0" name=""/>
        <dsp:cNvSpPr/>
      </dsp:nvSpPr>
      <dsp:spPr>
        <a:xfrm>
          <a:off x="0" y="2775256"/>
          <a:ext cx="2026285" cy="8721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224" tIns="86153" rIns="107224" bIns="86153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Contacting</a:t>
          </a:r>
        </a:p>
      </dsp:txBody>
      <dsp:txXfrm>
        <a:off x="0" y="2775256"/>
        <a:ext cx="2026285" cy="872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73AB6-54A5-4ED7-B5C2-692370E4EA60}">
      <dsp:nvSpPr>
        <dsp:cNvPr id="0" name=""/>
        <dsp:cNvSpPr/>
      </dsp:nvSpPr>
      <dsp:spPr>
        <a:xfrm>
          <a:off x="489555" y="857560"/>
          <a:ext cx="799716" cy="799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28906-F2EC-4814-93BF-9E7270C11480}">
      <dsp:nvSpPr>
        <dsp:cNvPr id="0" name=""/>
        <dsp:cNvSpPr/>
      </dsp:nvSpPr>
      <dsp:spPr>
        <a:xfrm>
          <a:off x="839" y="1947426"/>
          <a:ext cx="1777148" cy="844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Read over your notes at home and identify issues </a:t>
          </a:r>
        </a:p>
      </dsp:txBody>
      <dsp:txXfrm>
        <a:off x="839" y="1947426"/>
        <a:ext cx="1777148" cy="844145"/>
      </dsp:txXfrm>
    </dsp:sp>
    <dsp:sp modelId="{7FFF42E0-A7A0-4B93-90E0-51213C371714}">
      <dsp:nvSpPr>
        <dsp:cNvPr id="0" name=""/>
        <dsp:cNvSpPr/>
      </dsp:nvSpPr>
      <dsp:spPr>
        <a:xfrm>
          <a:off x="2577704" y="857560"/>
          <a:ext cx="799716" cy="799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CB55C-A74D-418A-A472-4F5EDC510287}">
      <dsp:nvSpPr>
        <dsp:cNvPr id="0" name=""/>
        <dsp:cNvSpPr/>
      </dsp:nvSpPr>
      <dsp:spPr>
        <a:xfrm>
          <a:off x="2088988" y="1947426"/>
          <a:ext cx="1777148" cy="844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Ensure you have definitions of vocabulary memorise </a:t>
          </a:r>
        </a:p>
      </dsp:txBody>
      <dsp:txXfrm>
        <a:off x="2088988" y="1947426"/>
        <a:ext cx="1777148" cy="844145"/>
      </dsp:txXfrm>
    </dsp:sp>
    <dsp:sp modelId="{7502FB47-44B0-4838-A170-1785B3AED4FF}">
      <dsp:nvSpPr>
        <dsp:cNvPr id="0" name=""/>
        <dsp:cNvSpPr/>
      </dsp:nvSpPr>
      <dsp:spPr>
        <a:xfrm>
          <a:off x="4665854" y="857560"/>
          <a:ext cx="799716" cy="799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54114-3A72-4AF5-9947-91181F9C52F7}">
      <dsp:nvSpPr>
        <dsp:cNvPr id="0" name=""/>
        <dsp:cNvSpPr/>
      </dsp:nvSpPr>
      <dsp:spPr>
        <a:xfrm>
          <a:off x="4177138" y="1947426"/>
          <a:ext cx="1777148" cy="844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The memory game</a:t>
          </a:r>
        </a:p>
      </dsp:txBody>
      <dsp:txXfrm>
        <a:off x="4177138" y="1947426"/>
        <a:ext cx="1777148" cy="844145"/>
      </dsp:txXfrm>
    </dsp:sp>
    <dsp:sp modelId="{98A37211-2C32-4C88-9835-524330AC5743}">
      <dsp:nvSpPr>
        <dsp:cNvPr id="0" name=""/>
        <dsp:cNvSpPr/>
      </dsp:nvSpPr>
      <dsp:spPr>
        <a:xfrm>
          <a:off x="6754003" y="857560"/>
          <a:ext cx="799716" cy="7997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E3D70-CA13-4AFE-B9A2-5EBEE81A6206}">
      <dsp:nvSpPr>
        <dsp:cNvPr id="0" name=""/>
        <dsp:cNvSpPr/>
      </dsp:nvSpPr>
      <dsp:spPr>
        <a:xfrm>
          <a:off x="6265287" y="1947426"/>
          <a:ext cx="1777148" cy="844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Practice your application </a:t>
          </a:r>
        </a:p>
      </dsp:txBody>
      <dsp:txXfrm>
        <a:off x="6265287" y="1947426"/>
        <a:ext cx="1777148" cy="844145"/>
      </dsp:txXfrm>
    </dsp:sp>
    <dsp:sp modelId="{6FE34C1A-0E50-4A96-BE6E-19EB791D5A81}">
      <dsp:nvSpPr>
        <dsp:cNvPr id="0" name=""/>
        <dsp:cNvSpPr/>
      </dsp:nvSpPr>
      <dsp:spPr>
        <a:xfrm>
          <a:off x="8842152" y="857560"/>
          <a:ext cx="799716" cy="7997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DA0C4-B54F-46A1-88C1-A036BB80FAE9}">
      <dsp:nvSpPr>
        <dsp:cNvPr id="0" name=""/>
        <dsp:cNvSpPr/>
      </dsp:nvSpPr>
      <dsp:spPr>
        <a:xfrm>
          <a:off x="8353437" y="1947426"/>
          <a:ext cx="1777148" cy="844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Reflect and clarify </a:t>
          </a:r>
        </a:p>
      </dsp:txBody>
      <dsp:txXfrm>
        <a:off x="8353437" y="1947426"/>
        <a:ext cx="1777148" cy="844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FDEA-9BB5-1D1C-5C12-6C20B0B2A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9560" y="1976793"/>
            <a:ext cx="7197726" cy="2421464"/>
          </a:xfrm>
        </p:spPr>
        <p:txBody>
          <a:bodyPr>
            <a:normAutofit/>
          </a:bodyPr>
          <a:lstStyle/>
          <a:p>
            <a:r>
              <a:rPr lang="en-US" sz="7200" dirty="0"/>
              <a:t>How to pass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AEBEA-99C2-F89F-B01D-FBC589921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5133" y="5112241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Higher biology</a:t>
            </a:r>
          </a:p>
        </p:txBody>
      </p:sp>
    </p:spTree>
    <p:extLst>
      <p:ext uri="{BB962C8B-B14F-4D97-AF65-F5344CB8AC3E}">
        <p14:creationId xmlns:p14="http://schemas.microsoft.com/office/powerpoint/2010/main" val="286313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431C9-A577-7242-A581-AA033D3F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resources</a:t>
            </a:r>
          </a:p>
        </p:txBody>
      </p:sp>
      <p:pic>
        <p:nvPicPr>
          <p:cNvPr id="5" name="Content Placeholder 4" descr="A purple and white background with a magnifying glass&#10;&#10;Description automatically generated">
            <a:extLst>
              <a:ext uri="{FF2B5EF4-FFF2-40B4-BE49-F238E27FC236}">
                <a16:creationId xmlns:a16="http://schemas.microsoft.com/office/drawing/2014/main" id="{BFBFEF3A-652E-523E-A6DF-064F1CF03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356" y="2085598"/>
            <a:ext cx="11084326" cy="4162802"/>
          </a:xfrm>
        </p:spPr>
      </p:pic>
    </p:spTree>
    <p:extLst>
      <p:ext uri="{BB962C8B-B14F-4D97-AF65-F5344CB8AC3E}">
        <p14:creationId xmlns:p14="http://schemas.microsoft.com/office/powerpoint/2010/main" val="3661601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431C9-A577-7242-A581-AA033D3F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resources</a:t>
            </a:r>
          </a:p>
        </p:txBody>
      </p:sp>
      <p:pic>
        <p:nvPicPr>
          <p:cNvPr id="7" name="Content Placeholder 6" descr="A screenshot of a web page&#10;&#10;Description automatically generated">
            <a:extLst>
              <a:ext uri="{FF2B5EF4-FFF2-40B4-BE49-F238E27FC236}">
                <a16:creationId xmlns:a16="http://schemas.microsoft.com/office/drawing/2014/main" id="{D3F365E6-9379-D5FC-A832-EDE52733E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185" y="2247439"/>
            <a:ext cx="11259629" cy="3740984"/>
          </a:xfrm>
        </p:spPr>
      </p:pic>
    </p:spTree>
    <p:extLst>
      <p:ext uri="{BB962C8B-B14F-4D97-AF65-F5344CB8AC3E}">
        <p14:creationId xmlns:p14="http://schemas.microsoft.com/office/powerpoint/2010/main" val="2651781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2CD2-DCFD-6765-67AF-C6AACFC3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n-US" dirty="0"/>
              <a:t>Useful resources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D25A68-D863-2026-6831-EEE8A32DF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Content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ED1D79E7-2587-7BA9-75EA-9D6F533F2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424" y="205012"/>
            <a:ext cx="6141694" cy="6447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57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431C9-A577-7242-A581-AA033D3F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resources</a:t>
            </a:r>
          </a:p>
        </p:txBody>
      </p:sp>
      <p:pic>
        <p:nvPicPr>
          <p:cNvPr id="6" name="Content Placeholder 5" descr="A book with images of people jumping&#10;&#10;Description automatically generated">
            <a:extLst>
              <a:ext uri="{FF2B5EF4-FFF2-40B4-BE49-F238E27FC236}">
                <a16:creationId xmlns:a16="http://schemas.microsoft.com/office/drawing/2014/main" id="{BBC96D46-9B24-D5E1-F0E5-1057A291B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2065867"/>
            <a:ext cx="3035300" cy="4164132"/>
          </a:xfrm>
        </p:spPr>
      </p:pic>
      <p:pic>
        <p:nvPicPr>
          <p:cNvPr id="9" name="Picture 8" descr="A cover of a book&#10;&#10;Description automatically generated">
            <a:extLst>
              <a:ext uri="{FF2B5EF4-FFF2-40B4-BE49-F238E27FC236}">
                <a16:creationId xmlns:a16="http://schemas.microsoft.com/office/drawing/2014/main" id="{A36D9487-3C85-0C9F-6018-5F9FAA051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6" y="2006600"/>
            <a:ext cx="3035300" cy="4165600"/>
          </a:xfrm>
          <a:prstGeom prst="rect">
            <a:avLst/>
          </a:prstGeom>
        </p:spPr>
      </p:pic>
      <p:pic>
        <p:nvPicPr>
          <p:cNvPr id="11" name="Picture 10" descr="A book cover with a bird&#10;&#10;Description automatically generated">
            <a:extLst>
              <a:ext uri="{FF2B5EF4-FFF2-40B4-BE49-F238E27FC236}">
                <a16:creationId xmlns:a16="http://schemas.microsoft.com/office/drawing/2014/main" id="{2EE65125-A6A5-79AE-A508-AFC1B1D25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904" y="2006600"/>
            <a:ext cx="31369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8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B5124-B2D7-5466-64A6-1F35933F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21949-9551-201E-C7EB-DC437030F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Three units</a:t>
            </a:r>
          </a:p>
          <a:p>
            <a:pPr marL="0" indent="0">
              <a:buNone/>
            </a:pPr>
            <a:r>
              <a:rPr lang="en-US" sz="3200" dirty="0"/>
              <a:t>- mid unit assessment </a:t>
            </a:r>
          </a:p>
          <a:p>
            <a:pPr marL="0" indent="0">
              <a:buNone/>
            </a:pPr>
            <a:r>
              <a:rPr lang="en-US" sz="3200" dirty="0"/>
              <a:t>- end of unit assessment (counts towards estimate grade)</a:t>
            </a:r>
          </a:p>
          <a:p>
            <a:pPr marL="0" indent="0">
              <a:buNone/>
            </a:pPr>
            <a:r>
              <a:rPr lang="en-US" sz="3200" dirty="0"/>
              <a:t>- Exam (80%) and assignment (20%)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- October assessment (skills)</a:t>
            </a:r>
          </a:p>
        </p:txBody>
      </p:sp>
      <p:pic>
        <p:nvPicPr>
          <p:cNvPr id="2050" name="Picture 2" descr="Overview Images – Browse 168,473 Stock Photos, Vectors, and Video | Adobe  Stock">
            <a:extLst>
              <a:ext uri="{FF2B5EF4-FFF2-40B4-BE49-F238E27FC236}">
                <a16:creationId xmlns:a16="http://schemas.microsoft.com/office/drawing/2014/main" id="{6899FA82-3723-6636-3C91-CB40E9020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1422">
            <a:off x="6937209" y="4151716"/>
            <a:ext cx="5251899" cy="343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4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89109-BA6B-857B-9777-9A459D69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9E78C-E32C-9003-B661-8E9156E37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37" y="2065867"/>
            <a:ext cx="5738963" cy="3649133"/>
          </a:xfrm>
        </p:spPr>
        <p:txBody>
          <a:bodyPr>
            <a:normAutofit/>
          </a:bodyPr>
          <a:lstStyle/>
          <a:p>
            <a:r>
              <a:rPr lang="en-US" sz="3600" dirty="0"/>
              <a:t>Multiple choice – 25 marks</a:t>
            </a:r>
          </a:p>
          <a:p>
            <a:r>
              <a:rPr lang="en-US" sz="3600" dirty="0"/>
              <a:t>Written section – 95 marks</a:t>
            </a:r>
          </a:p>
          <a:p>
            <a:r>
              <a:rPr lang="en-US" sz="3600" dirty="0"/>
              <a:t>Essay questions - within written section (approx. 15 marks)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077FF-1FB5-975C-F1AC-E6EBC5327290}"/>
              </a:ext>
            </a:extLst>
          </p:cNvPr>
          <p:cNvSpPr txBox="1"/>
          <p:nvPr/>
        </p:nvSpPr>
        <p:spPr>
          <a:xfrm>
            <a:off x="7261987" y="86649"/>
            <a:ext cx="3858017" cy="2554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chemeClr val="bg2"/>
                </a:solidFill>
              </a:rPr>
              <a:t>Key dates:</a:t>
            </a:r>
          </a:p>
          <a:p>
            <a:pPr algn="ctr"/>
            <a:endParaRPr lang="en-US" sz="3200" dirty="0">
              <a:solidFill>
                <a:schemeClr val="bg2"/>
              </a:solidFill>
            </a:endParaRPr>
          </a:p>
          <a:p>
            <a:pPr algn="ctr"/>
            <a:r>
              <a:rPr lang="en-US" sz="3200" dirty="0">
                <a:solidFill>
                  <a:schemeClr val="bg2"/>
                </a:solidFill>
              </a:rPr>
              <a:t>Prelim (January 2024)</a:t>
            </a:r>
          </a:p>
          <a:p>
            <a:pPr algn="ctr"/>
            <a:r>
              <a:rPr lang="en-US" sz="3200" dirty="0">
                <a:solidFill>
                  <a:schemeClr val="bg2"/>
                </a:solidFill>
              </a:rPr>
              <a:t>Exam: Wednesday 15</a:t>
            </a:r>
            <a:r>
              <a:rPr lang="en-US" sz="3200" baseline="30000" dirty="0">
                <a:solidFill>
                  <a:schemeClr val="bg2"/>
                </a:solidFill>
              </a:rPr>
              <a:t>th</a:t>
            </a:r>
            <a:r>
              <a:rPr lang="en-US" sz="3200" dirty="0">
                <a:solidFill>
                  <a:schemeClr val="bg2"/>
                </a:solidFill>
              </a:rPr>
              <a:t> May (9-12.30)</a:t>
            </a:r>
          </a:p>
        </p:txBody>
      </p:sp>
      <p:pic>
        <p:nvPicPr>
          <p:cNvPr id="3076" name="Picture 4" descr="Assessing Across Modalities: Strengthening the Intentionality of Curricular  Design - OLC">
            <a:extLst>
              <a:ext uri="{FF2B5EF4-FFF2-40B4-BE49-F238E27FC236}">
                <a16:creationId xmlns:a16="http://schemas.microsoft.com/office/drawing/2014/main" id="{C3B335FA-1638-5009-E14B-0FEBAD22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15" y="2764367"/>
            <a:ext cx="5738962" cy="405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49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5D89A-3AA7-115B-5E2C-9F02AB3C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9080"/>
            <a:ext cx="10131425" cy="1456267"/>
          </a:xfrm>
        </p:spPr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7D508-B7C6-5DF9-0F9B-925B66BAA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52089"/>
            <a:ext cx="8386481" cy="4296311"/>
          </a:xfrm>
        </p:spPr>
        <p:txBody>
          <a:bodyPr>
            <a:normAutofit/>
          </a:bodyPr>
          <a:lstStyle/>
          <a:p>
            <a:r>
              <a:rPr lang="en-US" sz="3200" dirty="0"/>
              <a:t>Completed in class time (around January 2024) </a:t>
            </a:r>
          </a:p>
          <a:p>
            <a:r>
              <a:rPr lang="en-US" sz="3200" dirty="0"/>
              <a:t>Involves an experiment and write up </a:t>
            </a:r>
          </a:p>
          <a:p>
            <a:r>
              <a:rPr lang="en-US" sz="3200" dirty="0"/>
              <a:t>Practice possible areas throughout year and given feedback</a:t>
            </a:r>
          </a:p>
          <a:p>
            <a:r>
              <a:rPr lang="en-US" sz="3200" dirty="0"/>
              <a:t>Must be completed independently with no feedback provided </a:t>
            </a:r>
          </a:p>
          <a:p>
            <a:r>
              <a:rPr lang="en-US" sz="3200" dirty="0"/>
              <a:t>Marked by SQA</a:t>
            </a:r>
          </a:p>
        </p:txBody>
      </p:sp>
      <p:pic>
        <p:nvPicPr>
          <p:cNvPr id="4100" name="Picture 4" descr="Assignment Notebook: 2 Homework Notes Per Page Teal 6x9 100pp:  Amazon.co.uk: Publishing, House GM: 9798459524574: Books">
            <a:extLst>
              <a:ext uri="{FF2B5EF4-FFF2-40B4-BE49-F238E27FC236}">
                <a16:creationId xmlns:a16="http://schemas.microsoft.com/office/drawing/2014/main" id="{0BB03616-21F7-0F32-B840-B5660344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12" y="188257"/>
            <a:ext cx="2563906" cy="381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291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CC4DD-BB5D-D2C9-F4EF-DEAC9EF2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Student’s responsibilities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0F8E38-922F-961D-1F2F-9FAD4837CA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552818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8234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71CB2-4EEB-C079-9B87-BF5B593EA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Teachers responsibilities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30032AE-F6FA-3719-15FE-E27319428A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1" y="2142067"/>
          <a:ext cx="10131425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58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4F38-03FB-B48C-4DB4-D138CD0C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822" y="148958"/>
            <a:ext cx="4146900" cy="16081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Accessing materials at home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A3F3C1F-F807-453C-68A9-3B1A3D144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68" y="285219"/>
            <a:ext cx="6051778" cy="628756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B899FC-5E1A-DF91-F878-490114E8B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976" y="1757082"/>
            <a:ext cx="4454592" cy="4466737"/>
          </a:xfrm>
        </p:spPr>
        <p:txBody>
          <a:bodyPr>
            <a:normAutofit/>
          </a:bodyPr>
          <a:lstStyle/>
          <a:p>
            <a:r>
              <a:rPr lang="en-US" sz="2800" dirty="0"/>
              <a:t>All </a:t>
            </a:r>
            <a:r>
              <a:rPr lang="en-US" sz="2800" dirty="0" err="1"/>
              <a:t>powerpoints</a:t>
            </a:r>
            <a:r>
              <a:rPr lang="en-US" sz="2800" dirty="0"/>
              <a:t> and notes found in files tab</a:t>
            </a:r>
          </a:p>
          <a:p>
            <a:r>
              <a:rPr lang="en-US" sz="2800" dirty="0"/>
              <a:t>Weekly recap on work completed</a:t>
            </a:r>
          </a:p>
          <a:p>
            <a:r>
              <a:rPr lang="en-US" sz="2800" dirty="0"/>
              <a:t>Assignment tab for homework and class tests</a:t>
            </a:r>
          </a:p>
          <a:p>
            <a:r>
              <a:rPr lang="en-US" sz="2800" dirty="0"/>
              <a:t>Ability for students to communicate with me out with class time. </a:t>
            </a:r>
          </a:p>
        </p:txBody>
      </p:sp>
    </p:spTree>
    <p:extLst>
      <p:ext uri="{BB962C8B-B14F-4D97-AF65-F5344CB8AC3E}">
        <p14:creationId xmlns:p14="http://schemas.microsoft.com/office/powerpoint/2010/main" val="845886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07FA-D55C-5484-6062-CED8D77D0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163108"/>
            <a:ext cx="6593075" cy="1612490"/>
          </a:xfrm>
        </p:spPr>
        <p:txBody>
          <a:bodyPr>
            <a:normAutofit/>
          </a:bodyPr>
          <a:lstStyle/>
          <a:p>
            <a:r>
              <a:rPr lang="en-US" dirty="0"/>
              <a:t>Homework and feedback </a:t>
            </a:r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05B74E49-AD68-D113-FEEB-13B207739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41" r="40273" b="-1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61692-C54D-E817-9AC4-72B1CFB9C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Homework issued at end of each key area (approx. 1 per week) – these are past paper questions</a:t>
            </a:r>
          </a:p>
          <a:p>
            <a:r>
              <a:rPr lang="en-US" sz="2400" dirty="0"/>
              <a:t>Research given sometimes when need arises to increase research skill </a:t>
            </a:r>
          </a:p>
          <a:p>
            <a:r>
              <a:rPr lang="en-US" sz="2400" dirty="0"/>
              <a:t>IF COMPLETED ON TIME, written feedback on incorrect questions are given via email and score uploaded to assignment tab</a:t>
            </a:r>
          </a:p>
          <a:p>
            <a:r>
              <a:rPr lang="en-US" sz="2400" dirty="0"/>
              <a:t>Students should be reading all feedback AND asking for help or clarification if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9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1DD0-714E-8A70-3F2B-E4B57228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success </a:t>
            </a:r>
          </a:p>
        </p:txBody>
      </p:sp>
      <p:graphicFrame>
        <p:nvGraphicFramePr>
          <p:cNvPr id="1028" name="Content Placeholder 2">
            <a:extLst>
              <a:ext uri="{FF2B5EF4-FFF2-40B4-BE49-F238E27FC236}">
                <a16:creationId xmlns:a16="http://schemas.microsoft.com/office/drawing/2014/main" id="{EC094AF3-A5C1-266E-7DE1-E2C72E7304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775461"/>
              </p:ext>
            </p:extLst>
          </p:nvPr>
        </p:nvGraphicFramePr>
        <p:xfrm>
          <a:off x="685801" y="2142067"/>
          <a:ext cx="10131425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Preparation is 50% of success in facilitation">
            <a:extLst>
              <a:ext uri="{FF2B5EF4-FFF2-40B4-BE49-F238E27FC236}">
                <a16:creationId xmlns:a16="http://schemas.microsoft.com/office/drawing/2014/main" id="{AF75CE66-337F-0F79-EFDB-938D6C176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494" y="289983"/>
            <a:ext cx="3886200" cy="2095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87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59</TotalTime>
  <Words>315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How to pass</vt:lpstr>
      <vt:lpstr>Overview of the course</vt:lpstr>
      <vt:lpstr>Assessments </vt:lpstr>
      <vt:lpstr>assignment</vt:lpstr>
      <vt:lpstr>Student’s responsibilities</vt:lpstr>
      <vt:lpstr>Teachers responsibilities</vt:lpstr>
      <vt:lpstr>Accessing materials at home </vt:lpstr>
      <vt:lpstr>Homework and feedback </vt:lpstr>
      <vt:lpstr>Preparing for success </vt:lpstr>
      <vt:lpstr>Useful resources</vt:lpstr>
      <vt:lpstr>Useful resources</vt:lpstr>
      <vt:lpstr>Useful resources</vt:lpstr>
      <vt:lpstr>Useful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pass</dc:title>
  <dc:creator>rachael macpherson</dc:creator>
  <cp:lastModifiedBy>Mrs Earle</cp:lastModifiedBy>
  <cp:revision>1</cp:revision>
  <dcterms:created xsi:type="dcterms:W3CDTF">2023-09-13T08:23:50Z</dcterms:created>
  <dcterms:modified xsi:type="dcterms:W3CDTF">2023-09-14T11:24:07Z</dcterms:modified>
</cp:coreProperties>
</file>