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22"/>
  </p:notesMasterIdLst>
  <p:sldIdLst>
    <p:sldId id="257" r:id="rId5"/>
    <p:sldId id="274" r:id="rId6"/>
    <p:sldId id="280" r:id="rId7"/>
    <p:sldId id="258" r:id="rId8"/>
    <p:sldId id="286" r:id="rId9"/>
    <p:sldId id="263" r:id="rId10"/>
    <p:sldId id="262" r:id="rId11"/>
    <p:sldId id="264" r:id="rId12"/>
    <p:sldId id="269" r:id="rId13"/>
    <p:sldId id="281" r:id="rId14"/>
    <p:sldId id="282" r:id="rId15"/>
    <p:sldId id="283" r:id="rId16"/>
    <p:sldId id="271" r:id="rId17"/>
    <p:sldId id="276" r:id="rId18"/>
    <p:sldId id="278" r:id="rId19"/>
    <p:sldId id="285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BBDF0-ABD3-1B77-7C74-602EB5928303}" v="80" dt="2022-09-14T20:48:38.534"/>
    <p1510:client id="{5E89BE13-E4E6-E350-CB19-3A155B9BC0A2}" v="324" dt="2023-09-11T14:20:19.949"/>
    <p1510:client id="{67E1D674-CA74-2A70-8514-E7863398FB24}" v="11" dt="2022-09-14T20:50:49.589"/>
    <p1510:client id="{AF6C64B1-F007-444E-9C88-835F73D62A63}" v="7" dt="2020-09-21T20:24:11.318"/>
    <p1510:client id="{E7E27054-2266-287A-F14F-3E08CFBA09D4}" v="2" dt="2023-09-12T10:10:2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Henry" userId="S::gw10henryrachel2@glow.sch.uk::9f49722c-e63f-4520-b74b-0831efb26eff" providerId="AD" clId="Web-{47ABBDF0-ABD3-1B77-7C74-602EB5928303}"/>
    <pc:docChg chg="modSld">
      <pc:chgData name="Ms Henry" userId="S::gw10henryrachel2@glow.sch.uk::9f49722c-e63f-4520-b74b-0831efb26eff" providerId="AD" clId="Web-{47ABBDF0-ABD3-1B77-7C74-602EB5928303}" dt="2022-09-14T20:48:38.534" v="77"/>
      <pc:docMkLst>
        <pc:docMk/>
      </pc:docMkLst>
      <pc:sldChg chg="delSp delAnim">
        <pc:chgData name="Ms Henry" userId="S::gw10henryrachel2@glow.sch.uk::9f49722c-e63f-4520-b74b-0831efb26eff" providerId="AD" clId="Web-{47ABBDF0-ABD3-1B77-7C74-602EB5928303}" dt="2022-09-14T20:38:14.079" v="0"/>
        <pc:sldMkLst>
          <pc:docMk/>
          <pc:sldMk cId="3772820861" sldId="257"/>
        </pc:sldMkLst>
        <pc:picChg chg="del">
          <ac:chgData name="Ms Henry" userId="S::gw10henryrachel2@glow.sch.uk::9f49722c-e63f-4520-b74b-0831efb26eff" providerId="AD" clId="Web-{47ABBDF0-ABD3-1B77-7C74-602EB5928303}" dt="2022-09-14T20:38:14.079" v="0"/>
          <ac:picMkLst>
            <pc:docMk/>
            <pc:sldMk cId="3772820861" sldId="257"/>
            <ac:picMk id="5" creationId="{AB2D5F41-FFAC-874E-8279-A91896D3A73B}"/>
          </ac:picMkLst>
        </pc:picChg>
      </pc:sldChg>
      <pc:sldChg chg="modSp delAnim">
        <pc:chgData name="Ms Henry" userId="S::gw10henryrachel2@glow.sch.uk::9f49722c-e63f-4520-b74b-0831efb26eff" providerId="AD" clId="Web-{47ABBDF0-ABD3-1B77-7C74-602EB5928303}" dt="2022-09-14T20:47:33.751" v="73" actId="20577"/>
        <pc:sldMkLst>
          <pc:docMk/>
          <pc:sldMk cId="2828652977" sldId="258"/>
        </pc:sldMkLst>
        <pc:spChg chg="mod">
          <ac:chgData name="Ms Henry" userId="S::gw10henryrachel2@glow.sch.uk::9f49722c-e63f-4520-b74b-0831efb26eff" providerId="AD" clId="Web-{47ABBDF0-ABD3-1B77-7C74-602EB5928303}" dt="2022-09-14T20:47:33.751" v="73" actId="20577"/>
          <ac:spMkLst>
            <pc:docMk/>
            <pc:sldMk cId="2828652977" sldId="258"/>
            <ac:spMk id="3" creationId="{00000000-0000-0000-0000-000000000000}"/>
          </ac:spMkLst>
        </pc:spChg>
      </pc:sldChg>
      <pc:sldChg chg="modSp delAnim modAnim">
        <pc:chgData name="Ms Henry" userId="S::gw10henryrachel2@glow.sch.uk::9f49722c-e63f-4520-b74b-0831efb26eff" providerId="AD" clId="Web-{47ABBDF0-ABD3-1B77-7C74-602EB5928303}" dt="2022-09-14T20:47:58.205" v="75"/>
        <pc:sldMkLst>
          <pc:docMk/>
          <pc:sldMk cId="1387008541" sldId="262"/>
        </pc:sldMkLst>
        <pc:spChg chg="mod">
          <ac:chgData name="Ms Henry" userId="S::gw10henryrachel2@glow.sch.uk::9f49722c-e63f-4520-b74b-0831efb26eff" providerId="AD" clId="Web-{47ABBDF0-ABD3-1B77-7C74-602EB5928303}" dt="2022-09-14T20:42:25.524" v="19" actId="1076"/>
          <ac:spMkLst>
            <pc:docMk/>
            <pc:sldMk cId="1387008541" sldId="262"/>
            <ac:spMk id="3" creationId="{00000000-0000-0000-0000-000000000000}"/>
          </ac:spMkLst>
        </pc:spChg>
      </pc:sldChg>
      <pc:sldChg chg="delAnim">
        <pc:chgData name="Ms Henry" userId="S::gw10henryrachel2@glow.sch.uk::9f49722c-e63f-4520-b74b-0831efb26eff" providerId="AD" clId="Web-{47ABBDF0-ABD3-1B77-7C74-602EB5928303}" dt="2022-09-14T20:47:42.673" v="74"/>
        <pc:sldMkLst>
          <pc:docMk/>
          <pc:sldMk cId="2770225024" sldId="263"/>
        </pc:sldMkLst>
      </pc:sldChg>
      <pc:sldChg chg="delSp delAnim modAnim">
        <pc:chgData name="Ms Henry" userId="S::gw10henryrachel2@glow.sch.uk::9f49722c-e63f-4520-b74b-0831efb26eff" providerId="AD" clId="Web-{47ABBDF0-ABD3-1B77-7C74-602EB5928303}" dt="2022-09-14T20:48:38.534" v="77"/>
        <pc:sldMkLst>
          <pc:docMk/>
          <pc:sldMk cId="2143433812" sldId="264"/>
        </pc:sldMkLst>
        <pc:picChg chg="del">
          <ac:chgData name="Ms Henry" userId="S::gw10henryrachel2@glow.sch.uk::9f49722c-e63f-4520-b74b-0831efb26eff" providerId="AD" clId="Web-{47ABBDF0-ABD3-1B77-7C74-602EB5928303}" dt="2022-09-14T20:41:32.569" v="15"/>
          <ac:picMkLst>
            <pc:docMk/>
            <pc:sldMk cId="2143433812" sldId="264"/>
            <ac:picMk id="1026" creationId="{00000000-0000-0000-0000-000000000000}"/>
          </ac:picMkLst>
        </pc:picChg>
      </pc:sldChg>
      <pc:sldChg chg="delSp delAnim modAnim">
        <pc:chgData name="Ms Henry" userId="S::gw10henryrachel2@glow.sch.uk::9f49722c-e63f-4520-b74b-0831efb26eff" providerId="AD" clId="Web-{47ABBDF0-ABD3-1B77-7C74-602EB5928303}" dt="2022-09-14T20:48:19.362" v="76"/>
        <pc:sldMkLst>
          <pc:docMk/>
          <pc:sldMk cId="1445547712" sldId="274"/>
        </pc:sldMkLst>
        <pc:picChg chg="del">
          <ac:chgData name="Ms Henry" userId="S::gw10henryrachel2@glow.sch.uk::9f49722c-e63f-4520-b74b-0831efb26eff" providerId="AD" clId="Web-{47ABBDF0-ABD3-1B77-7C74-602EB5928303}" dt="2022-09-14T20:40:06.645" v="2"/>
          <ac:picMkLst>
            <pc:docMk/>
            <pc:sldMk cId="1445547712" sldId="274"/>
            <ac:picMk id="4" creationId="{AA8E73B2-0B27-ED40-904F-8B6E3649C9E6}"/>
          </ac:picMkLst>
        </pc:picChg>
      </pc:sldChg>
      <pc:sldChg chg="modSp">
        <pc:chgData name="Ms Henry" userId="S::gw10henryrachel2@glow.sch.uk::9f49722c-e63f-4520-b74b-0831efb26eff" providerId="AD" clId="Web-{47ABBDF0-ABD3-1B77-7C74-602EB5928303}" dt="2022-09-14T20:43:50.839" v="31" actId="20577"/>
        <pc:sldMkLst>
          <pc:docMk/>
          <pc:sldMk cId="2570455093" sldId="278"/>
        </pc:sldMkLst>
        <pc:spChg chg="mod">
          <ac:chgData name="Ms Henry" userId="S::gw10henryrachel2@glow.sch.uk::9f49722c-e63f-4520-b74b-0831efb26eff" providerId="AD" clId="Web-{47ABBDF0-ABD3-1B77-7C74-602EB5928303}" dt="2022-09-14T20:43:50.839" v="31" actId="20577"/>
          <ac:spMkLst>
            <pc:docMk/>
            <pc:sldMk cId="2570455093" sldId="278"/>
            <ac:spMk id="7" creationId="{00000000-0000-0000-0000-000000000000}"/>
          </ac:spMkLst>
        </pc:spChg>
      </pc:sldChg>
      <pc:sldChg chg="delSp delAnim">
        <pc:chgData name="Ms Henry" userId="S::gw10henryrachel2@glow.sch.uk::9f49722c-e63f-4520-b74b-0831efb26eff" providerId="AD" clId="Web-{47ABBDF0-ABD3-1B77-7C74-602EB5928303}" dt="2022-09-14T20:38:57.596" v="1"/>
        <pc:sldMkLst>
          <pc:docMk/>
          <pc:sldMk cId="754546794" sldId="280"/>
        </pc:sldMkLst>
        <pc:picChg chg="del">
          <ac:chgData name="Ms Henry" userId="S::gw10henryrachel2@glow.sch.uk::9f49722c-e63f-4520-b74b-0831efb26eff" providerId="AD" clId="Web-{47ABBDF0-ABD3-1B77-7C74-602EB5928303}" dt="2022-09-14T20:38:57.596" v="1"/>
          <ac:picMkLst>
            <pc:docMk/>
            <pc:sldMk cId="754546794" sldId="280"/>
            <ac:picMk id="8" creationId="{167105B6-E824-D048-92AA-AB46EEEE279E}"/>
          </ac:picMkLst>
        </pc:picChg>
      </pc:sldChg>
      <pc:sldChg chg="modSp delAnim">
        <pc:chgData name="Ms Henry" userId="S::gw10henryrachel2@glow.sch.uk::9f49722c-e63f-4520-b74b-0831efb26eff" providerId="AD" clId="Web-{47ABBDF0-ABD3-1B77-7C74-602EB5928303}" dt="2022-09-14T20:45:58.702" v="69"/>
        <pc:sldMkLst>
          <pc:docMk/>
          <pc:sldMk cId="2439576645" sldId="284"/>
        </pc:sldMkLst>
        <pc:spChg chg="mod">
          <ac:chgData name="Ms Henry" userId="S::gw10henryrachel2@glow.sch.uk::9f49722c-e63f-4520-b74b-0831efb26eff" providerId="AD" clId="Web-{47ABBDF0-ABD3-1B77-7C74-602EB5928303}" dt="2022-09-14T20:45:27.341" v="68" actId="20577"/>
          <ac:spMkLst>
            <pc:docMk/>
            <pc:sldMk cId="2439576645" sldId="284"/>
            <ac:spMk id="3" creationId="{00000000-0000-0000-0000-000000000000}"/>
          </ac:spMkLst>
        </pc:spChg>
      </pc:sldChg>
      <pc:sldChg chg="modSp">
        <pc:chgData name="Ms Henry" userId="S::gw10henryrachel2@glow.sch.uk::9f49722c-e63f-4520-b74b-0831efb26eff" providerId="AD" clId="Web-{47ABBDF0-ABD3-1B77-7C74-602EB5928303}" dt="2022-09-14T20:44:58.028" v="63" actId="1076"/>
        <pc:sldMkLst>
          <pc:docMk/>
          <pc:sldMk cId="2479893021" sldId="285"/>
        </pc:sldMkLst>
        <pc:spChg chg="mod">
          <ac:chgData name="Ms Henry" userId="S::gw10henryrachel2@glow.sch.uk::9f49722c-e63f-4520-b74b-0831efb26eff" providerId="AD" clId="Web-{47ABBDF0-ABD3-1B77-7C74-602EB5928303}" dt="2022-09-14T20:44:58.028" v="63" actId="1076"/>
          <ac:spMkLst>
            <pc:docMk/>
            <pc:sldMk cId="2479893021" sldId="285"/>
            <ac:spMk id="4" creationId="{00000000-0000-0000-0000-000000000000}"/>
          </ac:spMkLst>
        </pc:spChg>
        <pc:spChg chg="mod">
          <ac:chgData name="Ms Henry" userId="S::gw10henryrachel2@glow.sch.uk::9f49722c-e63f-4520-b74b-0831efb26eff" providerId="AD" clId="Web-{47ABBDF0-ABD3-1B77-7C74-602EB5928303}" dt="2022-09-14T20:44:01.339" v="33" actId="20577"/>
          <ac:spMkLst>
            <pc:docMk/>
            <pc:sldMk cId="2479893021" sldId="285"/>
            <ac:spMk id="5" creationId="{00000000-0000-0000-0000-000000000000}"/>
          </ac:spMkLst>
        </pc:spChg>
      </pc:sldChg>
    </pc:docChg>
  </pc:docChgLst>
  <pc:docChgLst>
    <pc:chgData name="Ms Henry" userId="S::gw10henryrachel2@glow.sch.uk::9f49722c-e63f-4520-b74b-0831efb26eff" providerId="AD" clId="Web-{67E1D674-CA74-2A70-8514-E7863398FB24}"/>
    <pc:docChg chg="modSld">
      <pc:chgData name="Ms Henry" userId="S::gw10henryrachel2@glow.sch.uk::9f49722c-e63f-4520-b74b-0831efb26eff" providerId="AD" clId="Web-{67E1D674-CA74-2A70-8514-E7863398FB24}" dt="2022-09-14T20:50:49.589" v="10" actId="20577"/>
      <pc:docMkLst>
        <pc:docMk/>
      </pc:docMkLst>
      <pc:sldChg chg="modSp">
        <pc:chgData name="Ms Henry" userId="S::gw10henryrachel2@glow.sch.uk::9f49722c-e63f-4520-b74b-0831efb26eff" providerId="AD" clId="Web-{67E1D674-CA74-2A70-8514-E7863398FB24}" dt="2022-09-14T20:50:49.589" v="10" actId="20577"/>
        <pc:sldMkLst>
          <pc:docMk/>
          <pc:sldMk cId="2570455093" sldId="278"/>
        </pc:sldMkLst>
        <pc:spChg chg="mod">
          <ac:chgData name="Ms Henry" userId="S::gw10henryrachel2@glow.sch.uk::9f49722c-e63f-4520-b74b-0831efb26eff" providerId="AD" clId="Web-{67E1D674-CA74-2A70-8514-E7863398FB24}" dt="2022-09-14T20:50:49.589" v="10" actId="20577"/>
          <ac:spMkLst>
            <pc:docMk/>
            <pc:sldMk cId="2570455093" sldId="278"/>
            <ac:spMk id="7" creationId="{00000000-0000-0000-0000-000000000000}"/>
          </ac:spMkLst>
        </pc:spChg>
      </pc:sldChg>
    </pc:docChg>
  </pc:docChgLst>
  <pc:docChgLst>
    <pc:chgData name="Mr Morton" userId="S::gw08mortonandrew@glow.sch.uk::94afed93-2d7e-453f-b293-f00cccc6e073" providerId="AD" clId="Web-{A7203897-4A0B-4AA3-0615-A901A0FA17E2}"/>
    <pc:docChg chg="modSld">
      <pc:chgData name="Mr Morton" userId="S::gw08mortonandrew@glow.sch.uk::94afed93-2d7e-453f-b293-f00cccc6e073" providerId="AD" clId="Web-{A7203897-4A0B-4AA3-0615-A901A0FA17E2}" dt="2020-09-12T13:44:05.990" v="24" actId="20577"/>
      <pc:docMkLst>
        <pc:docMk/>
      </pc:docMkLst>
      <pc:sldChg chg="modSp">
        <pc:chgData name="Mr Morton" userId="S::gw08mortonandrew@glow.sch.uk::94afed93-2d7e-453f-b293-f00cccc6e073" providerId="AD" clId="Web-{A7203897-4A0B-4AA3-0615-A901A0FA17E2}" dt="2020-09-12T13:44:05.990" v="23" actId="20577"/>
        <pc:sldMkLst>
          <pc:docMk/>
          <pc:sldMk cId="2143433812" sldId="264"/>
        </pc:sldMkLst>
        <pc:spChg chg="mod">
          <ac:chgData name="Mr Morton" userId="S::gw08mortonandrew@glow.sch.uk::94afed93-2d7e-453f-b293-f00cccc6e073" providerId="AD" clId="Web-{A7203897-4A0B-4AA3-0615-A901A0FA17E2}" dt="2020-09-12T13:44:05.990" v="23" actId="20577"/>
          <ac:spMkLst>
            <pc:docMk/>
            <pc:sldMk cId="2143433812" sldId="264"/>
            <ac:spMk id="3" creationId="{00000000-0000-0000-0000-000000000000}"/>
          </ac:spMkLst>
        </pc:spChg>
      </pc:sldChg>
    </pc:docChg>
  </pc:docChgLst>
  <pc:docChgLst>
    <pc:chgData name="Mr Morton" userId="94afed93-2d7e-453f-b293-f00cccc6e073" providerId="ADAL" clId="{AF6C64B1-F007-444E-9C88-835F73D62A63}"/>
    <pc:docChg chg="addSld delSld modSld">
      <pc:chgData name="Mr Morton" userId="94afed93-2d7e-453f-b293-f00cccc6e073" providerId="ADAL" clId="{AF6C64B1-F007-444E-9C88-835F73D62A63}" dt="2020-09-21T20:24:11.318" v="18"/>
      <pc:docMkLst>
        <pc:docMk/>
      </pc:docMkLst>
      <pc:sldChg chg="addSp delSp modSp del mod">
        <pc:chgData name="Mr Morton" userId="94afed93-2d7e-453f-b293-f00cccc6e073" providerId="ADAL" clId="{AF6C64B1-F007-444E-9C88-835F73D62A63}" dt="2020-09-21T20:20:44.159" v="4" actId="2696"/>
        <pc:sldMkLst>
          <pc:docMk/>
          <pc:sldMk cId="637216525" sldId="256"/>
        </pc:sldMkLst>
        <pc:spChg chg="add del mod">
          <ac:chgData name="Mr Morton" userId="94afed93-2d7e-453f-b293-f00cccc6e073" providerId="ADAL" clId="{AF6C64B1-F007-444E-9C88-835F73D62A63}" dt="2020-09-21T20:20:40.404" v="3"/>
          <ac:spMkLst>
            <pc:docMk/>
            <pc:sldMk cId="637216525" sldId="256"/>
            <ac:spMk id="4" creationId="{9DA931CE-28D8-FA4F-8C7E-EA9AECE4D88A}"/>
          </ac:spMkLst>
        </pc:spChg>
      </pc:sldChg>
      <pc:sldChg chg="addSp delSp modSp add mod modTransition">
        <pc:chgData name="Mr Morton" userId="94afed93-2d7e-453f-b293-f00cccc6e073" providerId="ADAL" clId="{AF6C64B1-F007-444E-9C88-835F73D62A63}" dt="2020-09-21T20:24:11.318" v="18"/>
        <pc:sldMkLst>
          <pc:docMk/>
          <pc:sldMk cId="3772820861" sldId="257"/>
        </pc:sldMkLst>
        <pc:spChg chg="mod">
          <ac:chgData name="Mr Morton" userId="94afed93-2d7e-453f-b293-f00cccc6e073" providerId="ADAL" clId="{AF6C64B1-F007-444E-9C88-835F73D62A63}" dt="2020-09-21T20:21:43.253" v="15" actId="20577"/>
          <ac:spMkLst>
            <pc:docMk/>
            <pc:sldMk cId="3772820861" sldId="257"/>
            <ac:spMk id="3077" creationId="{00000000-0000-0000-0000-000000000000}"/>
          </ac:spMkLst>
        </pc:spChg>
        <pc:picChg chg="add del mod">
          <ac:chgData name="Mr Morton" userId="94afed93-2d7e-453f-b293-f00cccc6e073" providerId="ADAL" clId="{AF6C64B1-F007-444E-9C88-835F73D62A63}" dt="2020-09-21T20:22:06.029" v="16"/>
          <ac:picMkLst>
            <pc:docMk/>
            <pc:sldMk cId="3772820861" sldId="257"/>
            <ac:picMk id="2" creationId="{FFF8A176-A3BE-E04B-BA7A-86859CDD75B7}"/>
          </ac:picMkLst>
        </pc:picChg>
        <pc:picChg chg="add del mod">
          <ac:chgData name="Mr Morton" userId="94afed93-2d7e-453f-b293-f00cccc6e073" providerId="ADAL" clId="{AF6C64B1-F007-444E-9C88-835F73D62A63}" dt="2020-09-21T20:23:48.830" v="17"/>
          <ac:picMkLst>
            <pc:docMk/>
            <pc:sldMk cId="3772820861" sldId="257"/>
            <ac:picMk id="3" creationId="{326235E3-0C90-B743-BE14-B7F5B9D1A82A}"/>
          </ac:picMkLst>
        </pc:picChg>
        <pc:picChg chg="add del mod">
          <ac:chgData name="Mr Morton" userId="94afed93-2d7e-453f-b293-f00cccc6e073" providerId="ADAL" clId="{AF6C64B1-F007-444E-9C88-835F73D62A63}" dt="2020-09-21T20:24:11.318" v="18"/>
          <ac:picMkLst>
            <pc:docMk/>
            <pc:sldMk cId="3772820861" sldId="257"/>
            <ac:picMk id="4" creationId="{1996DBCE-B011-134B-9C2E-4BC5000D6426}"/>
          </ac:picMkLst>
        </pc:picChg>
        <pc:picChg chg="add mod">
          <ac:chgData name="Mr Morton" userId="94afed93-2d7e-453f-b293-f00cccc6e073" providerId="ADAL" clId="{AF6C64B1-F007-444E-9C88-835F73D62A63}" dt="2020-09-21T20:24:11.318" v="18"/>
          <ac:picMkLst>
            <pc:docMk/>
            <pc:sldMk cId="3772820861" sldId="257"/>
            <ac:picMk id="5" creationId="{AB2D5F41-FFAC-874E-8279-A91896D3A73B}"/>
          </ac:picMkLst>
        </pc:picChg>
      </pc:sldChg>
      <pc:sldChg chg="addSp modSp modTransition">
        <pc:chgData name="Mr Morton" userId="94afed93-2d7e-453f-b293-f00cccc6e073" providerId="ADAL" clId="{AF6C64B1-F007-444E-9C88-835F73D62A63}" dt="2020-09-21T20:23:48.830" v="17"/>
        <pc:sldMkLst>
          <pc:docMk/>
          <pc:sldMk cId="2828652977" sldId="258"/>
        </pc:sldMkLst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2828652977" sldId="258"/>
            <ac:picMk id="2" creationId="{5AA6A2EA-013C-9D4C-8F89-CE93A66AD0A2}"/>
          </ac:picMkLst>
        </pc:picChg>
      </pc:sldChg>
      <pc:sldChg chg="addSp modSp modTransition">
        <pc:chgData name="Mr Morton" userId="94afed93-2d7e-453f-b293-f00cccc6e073" providerId="ADAL" clId="{AF6C64B1-F007-444E-9C88-835F73D62A63}" dt="2020-09-21T20:23:48.830" v="17"/>
        <pc:sldMkLst>
          <pc:docMk/>
          <pc:sldMk cId="1445547712" sldId="274"/>
        </pc:sldMkLst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1445547712" sldId="274"/>
            <ac:picMk id="4" creationId="{AA8E73B2-0B27-ED40-904F-8B6E3649C9E6}"/>
          </ac:picMkLst>
        </pc:picChg>
      </pc:sldChg>
      <pc:sldChg chg="addSp delSp modSp modTransition">
        <pc:chgData name="Mr Morton" userId="94afed93-2d7e-453f-b293-f00cccc6e073" providerId="ADAL" clId="{AF6C64B1-F007-444E-9C88-835F73D62A63}" dt="2020-09-21T20:23:48.830" v="17"/>
        <pc:sldMkLst>
          <pc:docMk/>
          <pc:sldMk cId="754546794" sldId="280"/>
        </pc:sldMkLst>
        <pc:picChg chg="add del mod">
          <ac:chgData name="Mr Morton" userId="94afed93-2d7e-453f-b293-f00cccc6e073" providerId="ADAL" clId="{AF6C64B1-F007-444E-9C88-835F73D62A63}" dt="2020-09-21T20:22:06.029" v="16"/>
          <ac:picMkLst>
            <pc:docMk/>
            <pc:sldMk cId="754546794" sldId="280"/>
            <ac:picMk id="6" creationId="{6AC7D154-22BA-1A47-8584-C493410594B9}"/>
          </ac:picMkLst>
        </pc:picChg>
        <pc:picChg chg="add del mod">
          <ac:chgData name="Mr Morton" userId="94afed93-2d7e-453f-b293-f00cccc6e073" providerId="ADAL" clId="{AF6C64B1-F007-444E-9C88-835F73D62A63}" dt="2020-09-21T20:23:48.830" v="17"/>
          <ac:picMkLst>
            <pc:docMk/>
            <pc:sldMk cId="754546794" sldId="280"/>
            <ac:picMk id="7" creationId="{F7A589C5-4BD7-B74C-952D-E868134D1208}"/>
          </ac:picMkLst>
        </pc:picChg>
        <pc:picChg chg="add mod">
          <ac:chgData name="Mr Morton" userId="94afed93-2d7e-453f-b293-f00cccc6e073" providerId="ADAL" clId="{AF6C64B1-F007-444E-9C88-835F73D62A63}" dt="2020-09-21T20:23:48.830" v="17"/>
          <ac:picMkLst>
            <pc:docMk/>
            <pc:sldMk cId="754546794" sldId="280"/>
            <ac:picMk id="8" creationId="{167105B6-E824-D048-92AA-AB46EEEE279E}"/>
          </ac:picMkLst>
        </pc:picChg>
      </pc:sldChg>
    </pc:docChg>
  </pc:docChgLst>
  <pc:docChgLst>
    <pc:chgData name="Ms Henry" userId="S::gw10henryrachel2@glow.sch.uk::9f49722c-e63f-4520-b74b-0831efb26eff" providerId="AD" clId="Web-{E7E27054-2266-287A-F14F-3E08CFBA09D4}"/>
    <pc:docChg chg="modSld sldOrd">
      <pc:chgData name="Ms Henry" userId="S::gw10henryrachel2@glow.sch.uk::9f49722c-e63f-4520-b74b-0831efb26eff" providerId="AD" clId="Web-{E7E27054-2266-287A-F14F-3E08CFBA09D4}" dt="2023-09-12T10:10:27.854" v="2"/>
      <pc:docMkLst>
        <pc:docMk/>
      </pc:docMkLst>
      <pc:sldChg chg="modSp">
        <pc:chgData name="Ms Henry" userId="S::gw10henryrachel2@glow.sch.uk::9f49722c-e63f-4520-b74b-0831efb26eff" providerId="AD" clId="Web-{E7E27054-2266-287A-F14F-3E08CFBA09D4}" dt="2023-09-12T09:57:47.873" v="1" actId="20577"/>
        <pc:sldMkLst>
          <pc:docMk/>
          <pc:sldMk cId="2828652977" sldId="258"/>
        </pc:sldMkLst>
        <pc:spChg chg="mod">
          <ac:chgData name="Ms Henry" userId="S::gw10henryrachel2@glow.sch.uk::9f49722c-e63f-4520-b74b-0831efb26eff" providerId="AD" clId="Web-{E7E27054-2266-287A-F14F-3E08CFBA09D4}" dt="2023-09-12T09:57:47.873" v="1" actId="20577"/>
          <ac:spMkLst>
            <pc:docMk/>
            <pc:sldMk cId="2828652977" sldId="258"/>
            <ac:spMk id="3" creationId="{00000000-0000-0000-0000-000000000000}"/>
          </ac:spMkLst>
        </pc:spChg>
      </pc:sldChg>
      <pc:sldChg chg="ord">
        <pc:chgData name="Ms Henry" userId="S::gw10henryrachel2@glow.sch.uk::9f49722c-e63f-4520-b74b-0831efb26eff" providerId="AD" clId="Web-{E7E27054-2266-287A-F14F-3E08CFBA09D4}" dt="2023-09-12T10:10:27.854" v="2"/>
        <pc:sldMkLst>
          <pc:docMk/>
          <pc:sldMk cId="2770225024" sldId="263"/>
        </pc:sldMkLst>
      </pc:sldChg>
    </pc:docChg>
  </pc:docChgLst>
  <pc:docChgLst>
    <pc:chgData name="Ms Henry" userId="S::gw10henryrachel2@glow.sch.uk::9f49722c-e63f-4520-b74b-0831efb26eff" providerId="AD" clId="Web-{5E89BE13-E4E6-E350-CB19-3A155B9BC0A2}"/>
    <pc:docChg chg="addSld modSld sldOrd">
      <pc:chgData name="Ms Henry" userId="S::gw10henryrachel2@glow.sch.uk::9f49722c-e63f-4520-b74b-0831efb26eff" providerId="AD" clId="Web-{5E89BE13-E4E6-E350-CB19-3A155B9BC0A2}" dt="2023-09-11T14:20:17.167" v="333" actId="20577"/>
      <pc:docMkLst>
        <pc:docMk/>
      </pc:docMkLst>
      <pc:sldChg chg="delSp modSp delAnim">
        <pc:chgData name="Ms Henry" userId="S::gw10henryrachel2@glow.sch.uk::9f49722c-e63f-4520-b74b-0831efb26eff" providerId="AD" clId="Web-{5E89BE13-E4E6-E350-CB19-3A155B9BC0A2}" dt="2023-09-11T11:17:46.527" v="254"/>
        <pc:sldMkLst>
          <pc:docMk/>
          <pc:sldMk cId="2828652977" sldId="258"/>
        </pc:sldMkLst>
        <pc:spChg chg="mod">
          <ac:chgData name="Ms Henry" userId="S::gw10henryrachel2@glow.sch.uk::9f49722c-e63f-4520-b74b-0831efb26eff" providerId="AD" clId="Web-{5E89BE13-E4E6-E350-CB19-3A155B9BC0A2}" dt="2023-09-11T11:11:40.688" v="222" actId="20577"/>
          <ac:spMkLst>
            <pc:docMk/>
            <pc:sldMk cId="2828652977" sldId="258"/>
            <ac:spMk id="3" creationId="{00000000-0000-0000-0000-000000000000}"/>
          </ac:spMkLst>
        </pc:spChg>
        <pc:picChg chg="del">
          <ac:chgData name="Ms Henry" userId="S::gw10henryrachel2@glow.sch.uk::9f49722c-e63f-4520-b74b-0831efb26eff" providerId="AD" clId="Web-{5E89BE13-E4E6-E350-CB19-3A155B9BC0A2}" dt="2023-09-11T11:17:46.527" v="254"/>
          <ac:picMkLst>
            <pc:docMk/>
            <pc:sldMk cId="2828652977" sldId="258"/>
            <ac:picMk id="2" creationId="{5AA6A2EA-013C-9D4C-8F89-CE93A66AD0A2}"/>
          </ac:picMkLst>
        </pc:picChg>
      </pc:sldChg>
      <pc:sldChg chg="modSp">
        <pc:chgData name="Ms Henry" userId="S::gw10henryrachel2@glow.sch.uk::9f49722c-e63f-4520-b74b-0831efb26eff" providerId="AD" clId="Web-{5E89BE13-E4E6-E350-CB19-3A155B9BC0A2}" dt="2023-09-11T11:50:58.504" v="313" actId="20577"/>
        <pc:sldMkLst>
          <pc:docMk/>
          <pc:sldMk cId="1387008541" sldId="262"/>
        </pc:sldMkLst>
        <pc:spChg chg="mod">
          <ac:chgData name="Ms Henry" userId="S::gw10henryrachel2@glow.sch.uk::9f49722c-e63f-4520-b74b-0831efb26eff" providerId="AD" clId="Web-{5E89BE13-E4E6-E350-CB19-3A155B9BC0A2}" dt="2023-09-11T11:50:58.504" v="313" actId="20577"/>
          <ac:spMkLst>
            <pc:docMk/>
            <pc:sldMk cId="1387008541" sldId="262"/>
            <ac:spMk id="3" creationId="{00000000-0000-0000-0000-000000000000}"/>
          </ac:spMkLst>
        </pc:spChg>
      </pc:sldChg>
      <pc:sldChg chg="modSp">
        <pc:chgData name="Ms Henry" userId="S::gw10henryrachel2@glow.sch.uk::9f49722c-e63f-4520-b74b-0831efb26eff" providerId="AD" clId="Web-{5E89BE13-E4E6-E350-CB19-3A155B9BC0A2}" dt="2023-09-11T11:23:18.647" v="299" actId="20577"/>
        <pc:sldMkLst>
          <pc:docMk/>
          <pc:sldMk cId="2770225024" sldId="263"/>
        </pc:sldMkLst>
        <pc:spChg chg="mod">
          <ac:chgData name="Ms Henry" userId="S::gw10henryrachel2@glow.sch.uk::9f49722c-e63f-4520-b74b-0831efb26eff" providerId="AD" clId="Web-{5E89BE13-E4E6-E350-CB19-3A155B9BC0A2}" dt="2023-09-11T11:23:18.647" v="299" actId="20577"/>
          <ac:spMkLst>
            <pc:docMk/>
            <pc:sldMk cId="2770225024" sldId="263"/>
            <ac:spMk id="3" creationId="{00000000-0000-0000-0000-000000000000}"/>
          </ac:spMkLst>
        </pc:spChg>
        <pc:picChg chg="mod">
          <ac:chgData name="Ms Henry" userId="S::gw10henryrachel2@glow.sch.uk::9f49722c-e63f-4520-b74b-0831efb26eff" providerId="AD" clId="Web-{5E89BE13-E4E6-E350-CB19-3A155B9BC0A2}" dt="2023-09-11T11:22:34.662" v="285" actId="1076"/>
          <ac:picMkLst>
            <pc:docMk/>
            <pc:sldMk cId="2770225024" sldId="263"/>
            <ac:picMk id="6146" creationId="{00000000-0000-0000-0000-000000000000}"/>
          </ac:picMkLst>
        </pc:picChg>
        <pc:picChg chg="mod">
          <ac:chgData name="Ms Henry" userId="S::gw10henryrachel2@glow.sch.uk::9f49722c-e63f-4520-b74b-0831efb26eff" providerId="AD" clId="Web-{5E89BE13-E4E6-E350-CB19-3A155B9BC0A2}" dt="2023-09-11T11:22:37.599" v="287" actId="1076"/>
          <ac:picMkLst>
            <pc:docMk/>
            <pc:sldMk cId="2770225024" sldId="263"/>
            <ac:picMk id="6147" creationId="{00000000-0000-0000-0000-000000000000}"/>
          </ac:picMkLst>
        </pc:picChg>
        <pc:picChg chg="mod">
          <ac:chgData name="Ms Henry" userId="S::gw10henryrachel2@glow.sch.uk::9f49722c-e63f-4520-b74b-0831efb26eff" providerId="AD" clId="Web-{5E89BE13-E4E6-E350-CB19-3A155B9BC0A2}" dt="2023-09-11T11:22:35.677" v="286" actId="1076"/>
          <ac:picMkLst>
            <pc:docMk/>
            <pc:sldMk cId="2770225024" sldId="263"/>
            <ac:picMk id="6148" creationId="{00000000-0000-0000-0000-000000000000}"/>
          </ac:picMkLst>
        </pc:picChg>
      </pc:sldChg>
      <pc:sldChg chg="modSp">
        <pc:chgData name="Ms Henry" userId="S::gw10henryrachel2@glow.sch.uk::9f49722c-e63f-4520-b74b-0831efb26eff" providerId="AD" clId="Web-{5E89BE13-E4E6-E350-CB19-3A155B9BC0A2}" dt="2023-09-11T11:54:02.782" v="331" actId="20577"/>
        <pc:sldMkLst>
          <pc:docMk/>
          <pc:sldMk cId="2143433812" sldId="264"/>
        </pc:sldMkLst>
        <pc:spChg chg="mod">
          <ac:chgData name="Ms Henry" userId="S::gw10henryrachel2@glow.sch.uk::9f49722c-e63f-4520-b74b-0831efb26eff" providerId="AD" clId="Web-{5E89BE13-E4E6-E350-CB19-3A155B9BC0A2}" dt="2023-09-11T11:54:02.782" v="331" actId="20577"/>
          <ac:spMkLst>
            <pc:docMk/>
            <pc:sldMk cId="2143433812" sldId="264"/>
            <ac:spMk id="3" creationId="{00000000-0000-0000-0000-000000000000}"/>
          </ac:spMkLst>
        </pc:spChg>
      </pc:sldChg>
      <pc:sldChg chg="modSp ord">
        <pc:chgData name="Ms Henry" userId="S::gw10henryrachel2@glow.sch.uk::9f49722c-e63f-4520-b74b-0831efb26eff" providerId="AD" clId="Web-{5E89BE13-E4E6-E350-CB19-3A155B9BC0A2}" dt="2023-09-11T08:39:57.139" v="9"/>
        <pc:sldMkLst>
          <pc:docMk/>
          <pc:sldMk cId="1445547712" sldId="274"/>
        </pc:sldMkLst>
        <pc:spChg chg="mod">
          <ac:chgData name="Ms Henry" userId="S::gw10henryrachel2@glow.sch.uk::9f49722c-e63f-4520-b74b-0831efb26eff" providerId="AD" clId="Web-{5E89BE13-E4E6-E350-CB19-3A155B9BC0A2}" dt="2023-09-11T08:39:54.092" v="8" actId="20577"/>
          <ac:spMkLst>
            <pc:docMk/>
            <pc:sldMk cId="1445547712" sldId="274"/>
            <ac:spMk id="3" creationId="{00000000-0000-0000-0000-000000000000}"/>
          </ac:spMkLst>
        </pc:spChg>
      </pc:sldChg>
      <pc:sldChg chg="modSp">
        <pc:chgData name="Ms Henry" userId="S::gw10henryrachel2@glow.sch.uk::9f49722c-e63f-4520-b74b-0831efb26eff" providerId="AD" clId="Web-{5E89BE13-E4E6-E350-CB19-3A155B9BC0A2}" dt="2023-09-11T14:20:17.167" v="333" actId="20577"/>
        <pc:sldMkLst>
          <pc:docMk/>
          <pc:sldMk cId="2439576645" sldId="284"/>
        </pc:sldMkLst>
        <pc:spChg chg="mod">
          <ac:chgData name="Ms Henry" userId="S::gw10henryrachel2@glow.sch.uk::9f49722c-e63f-4520-b74b-0831efb26eff" providerId="AD" clId="Web-{5E89BE13-E4E6-E350-CB19-3A155B9BC0A2}" dt="2023-09-11T14:20:17.167" v="333" actId="20577"/>
          <ac:spMkLst>
            <pc:docMk/>
            <pc:sldMk cId="2439576645" sldId="284"/>
            <ac:spMk id="3" creationId="{00000000-0000-0000-0000-000000000000}"/>
          </ac:spMkLst>
        </pc:spChg>
      </pc:sldChg>
      <pc:sldChg chg="delSp modSp add replId delAnim">
        <pc:chgData name="Ms Henry" userId="S::gw10henryrachel2@glow.sch.uk::9f49722c-e63f-4520-b74b-0831efb26eff" providerId="AD" clId="Web-{5E89BE13-E4E6-E350-CB19-3A155B9BC0A2}" dt="2023-09-11T11:17:41.855" v="253"/>
        <pc:sldMkLst>
          <pc:docMk/>
          <pc:sldMk cId="863217754" sldId="286"/>
        </pc:sldMkLst>
        <pc:spChg chg="mod">
          <ac:chgData name="Ms Henry" userId="S::gw10henryrachel2@glow.sch.uk::9f49722c-e63f-4520-b74b-0831efb26eff" providerId="AD" clId="Web-{5E89BE13-E4E6-E350-CB19-3A155B9BC0A2}" dt="2023-09-11T11:14:07.286" v="252" actId="20577"/>
          <ac:spMkLst>
            <pc:docMk/>
            <pc:sldMk cId="863217754" sldId="286"/>
            <ac:spMk id="3" creationId="{00000000-0000-0000-0000-000000000000}"/>
          </ac:spMkLst>
        </pc:spChg>
        <pc:picChg chg="del">
          <ac:chgData name="Ms Henry" userId="S::gw10henryrachel2@glow.sch.uk::9f49722c-e63f-4520-b74b-0831efb26eff" providerId="AD" clId="Web-{5E89BE13-E4E6-E350-CB19-3A155B9BC0A2}" dt="2023-09-11T11:17:41.855" v="253"/>
          <ac:picMkLst>
            <pc:docMk/>
            <pc:sldMk cId="863217754" sldId="286"/>
            <ac:picMk id="2" creationId="{5AA6A2EA-013C-9D4C-8F89-CE93A66AD0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A45B-1AE5-9346-911B-C7D1F5C5401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2C9F-5DC6-7C4D-AB93-6C9B74C4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9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084767-9221-4A11-A1F3-D73D1C640408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28197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3071217"/>
            <a:ext cx="403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5 Chemistry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6"/>
    </mc:Choice>
    <mc:Fallback xmlns="">
      <p:transition spd="slow" advTm="12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Notes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0876"/>
            <a:ext cx="32844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9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Mind Maps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40" y="1700808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1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1" y="1570038"/>
            <a:ext cx="4527848" cy="25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Simple Mind - APP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29720"/>
            <a:ext cx="2808312" cy="34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materials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43808" y="4383896"/>
            <a:ext cx="4896544" cy="170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/>
              <a:t>Past Papers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Selected questions only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8904"/>
            <a:ext cx="22497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1634106"/>
            <a:ext cx="2191838" cy="28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93015"/>
            <a:ext cx="2520280" cy="31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0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1" y="1530330"/>
            <a:ext cx="5626968" cy="13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3827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3140968"/>
            <a:ext cx="3528392" cy="1152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500" dirty="0"/>
              <a:t>Username: </a:t>
            </a:r>
            <a:r>
              <a:rPr lang="en-GB" sz="2500" dirty="0" err="1"/>
              <a:t>dumfries</a:t>
            </a:r>
            <a:r>
              <a:rPr lang="en-GB" sz="2500" dirty="0"/>
              <a:t>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Password: </a:t>
            </a:r>
            <a:r>
              <a:rPr lang="en-GB" sz="2500" dirty="0" err="1"/>
              <a:t>chemdhs</a:t>
            </a:r>
            <a:endParaRPr lang="en-GB" sz="2500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3823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703140" cy="24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7187" y="4437112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en-GB" dirty="0"/>
              <a:t>Revision Notes</a:t>
            </a:r>
          </a:p>
          <a:p>
            <a:pPr>
              <a:lnSpc>
                <a:spcPct val="220000"/>
              </a:lnSpc>
            </a:pPr>
            <a:r>
              <a:rPr lang="en-GB" dirty="0"/>
              <a:t>Revision Questions</a:t>
            </a:r>
          </a:p>
          <a:p>
            <a:pPr>
              <a:lnSpc>
                <a:spcPct val="220000"/>
              </a:lnSpc>
            </a:pPr>
            <a:r>
              <a:rPr lang="en-GB" dirty="0"/>
              <a:t>Short videos</a:t>
            </a:r>
          </a:p>
        </p:txBody>
      </p:sp>
    </p:spTree>
    <p:extLst>
      <p:ext uri="{BB962C8B-B14F-4D97-AF65-F5344CB8AC3E}">
        <p14:creationId xmlns:p14="http://schemas.microsoft.com/office/powerpoint/2010/main" val="342902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Supported study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72816"/>
            <a:ext cx="857775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200" dirty="0"/>
              <a:t>3.15pm – 4.30pm 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Tuesday with Mrs Earle or Ms Henry</a:t>
            </a:r>
          </a:p>
          <a:p>
            <a:pPr marL="0" indent="0" algn="ctr">
              <a:buNone/>
            </a:pPr>
            <a:r>
              <a:rPr lang="en-GB" dirty="0"/>
              <a:t>Or drop by at the end of the day. 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5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929" y="1484257"/>
            <a:ext cx="6506849" cy="38860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October Assessment</a:t>
            </a:r>
          </a:p>
          <a:p>
            <a:r>
              <a:rPr lang="en-GB" sz="3200" dirty="0">
                <a:solidFill>
                  <a:srgbClr val="002060"/>
                </a:solidFill>
              </a:rPr>
              <a:t> Prelims start in January</a:t>
            </a:r>
          </a:p>
          <a:p>
            <a:r>
              <a:rPr lang="en-GB" sz="3200" dirty="0">
                <a:solidFill>
                  <a:srgbClr val="002060"/>
                </a:solidFill>
              </a:rPr>
              <a:t>Second Prelim just before Easter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Check points!</a:t>
            </a:r>
          </a:p>
        </p:txBody>
      </p:sp>
    </p:spTree>
    <p:extLst>
      <p:ext uri="{BB962C8B-B14F-4D97-AF65-F5344CB8AC3E}">
        <p14:creationId xmlns:p14="http://schemas.microsoft.com/office/powerpoint/2010/main" val="24798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260648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 point!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/>
              <a:t>National 5 Chemistry </a:t>
            </a:r>
          </a:p>
          <a:p>
            <a:pPr marL="0" indent="0" algn="ctr">
              <a:buNone/>
            </a:pPr>
            <a:r>
              <a:rPr lang="en-GB" sz="5400" b="1" dirty="0"/>
              <a:t>Exam 24</a:t>
            </a:r>
            <a:r>
              <a:rPr lang="en-GB" sz="5400" b="1" baseline="30000" dirty="0"/>
              <a:t>th</a:t>
            </a:r>
            <a:r>
              <a:rPr lang="en-GB" sz="5400" b="1" dirty="0"/>
              <a:t> May 2024</a:t>
            </a:r>
          </a:p>
        </p:txBody>
      </p:sp>
    </p:spTree>
    <p:extLst>
      <p:ext uri="{BB962C8B-B14F-4D97-AF65-F5344CB8AC3E}">
        <p14:creationId xmlns:p14="http://schemas.microsoft.com/office/powerpoint/2010/main" val="243957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/>
              <a:t>3 units </a:t>
            </a:r>
          </a:p>
          <a:p>
            <a:pPr>
              <a:buFontTx/>
              <a:buChar char="-"/>
            </a:pPr>
            <a:r>
              <a:rPr lang="en-GB" sz="3200" dirty="0"/>
              <a:t>Chemical Changes and Structure</a:t>
            </a:r>
          </a:p>
          <a:p>
            <a:pPr>
              <a:buFontTx/>
              <a:buChar char="-"/>
            </a:pPr>
            <a:r>
              <a:rPr lang="en-GB" sz="3200" dirty="0"/>
              <a:t>Nature’s Chemistry </a:t>
            </a:r>
          </a:p>
          <a:p>
            <a:pPr>
              <a:buFontTx/>
              <a:buChar char="-"/>
            </a:pPr>
            <a:r>
              <a:rPr lang="en-GB" sz="3200" dirty="0"/>
              <a:t>Chemistry and Society. 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data:image/jpeg;base64,/9j/4AAQSkZJRgABAQAAAQABAAD/2wCEAAkGBxQPEhMUEhMVFBIXFxMYFhcWFBoYGBgbGBYbGBwdGB0aICghGBolIBUXITEiJSsrLi4uGx8zODMsNygtLisBCgoKDg0OGxAQGzUmICQvLCwsNzQsLDQvMDQvLCwsLC0sLywvLCwsLywsLCwsMCwsLCwsLDYtNCwsLCwsLCwsLP/AABEIANEA8QMBEQACEQEDEQH/xAAcAAEAAgMBAQEAAAAAAAAAAAAABQYDBAcCAQj/xABEEAABAwIDBQUFBAgEBgMAAAABAAIDBBEFITEGEkFRYQcTcYGhIjJCkbEUM1JyFSNigpKiwdEkU7LxNENjwtLwFnOD/8QAGgEBAAMBAQEAAAAAAAAAAAAAAAMEBQIBBv/EADcRAAIBAwICBwcEAgIDAQAAAAABAgMEESExEkEFEyJRYXGBMpGhscHR8BQjQuEzUiTxQ3LiFf/aAAwDAQACEQMRAD8A7igCAIAgCAIAgOT9plU91Xubx3Y2s3RfIEjeJ8c9ei27Cmupz3nzXSlaX6jhzokjX2Y2+lpXBlQXTQaXOcjOoJ94dD5HgebiyjPWGj+BNadIyj2amq+J1qjqmTMbJG4PY4Xa4HIhY8ouLwzejJSWUZl4ehAEAQBAEAQBAEAQHmSQNBc4hrQCSSbAAZkknQIDkm2PaS+VxionFkeYM2j3/k/A3rqenHUt7JLtVPcZV1fP2afvInYKtkZXQnfcTI7dfdxO8HAj2r621z5Kzc04ui9NijaVpK4Wu+53NYR9GEAQBAEAQBAEAQBAEAQBAEAQHMO02ltUtfwfGPm0kH03VudGyzSa7mfL9MxcbhS718ilxYZLOSIonyEC53Gl1vGytVJxh7TwVaEJ1PYWSR2R2pkwqYxyh3cE/rIyCHMP4mg6O5jiPJVLm3jWjxR3NS0uZUZcMtjttLUtlY18bg5jgC1wNwQdCFitNPDN1NNZRlXh6EAQBAEAQBAEB8e4AEkgAZknQeKA4j2hbbuxB/2emJ+zAgEjWZ18v3L6DjrytrWttwLilv8AIyrq4cuxHYrsuDzwBrpYZI2u90vY5oPzGvRXYThJ4i8mZWhOCzJYLR2dUe/XQ5ZN33nyabepCivJcNFjo9OVzHwyztKwT6gIAgCAIAgCAIAgCAIAgCAIAgKj2j0W/AyQaxusfyvy+oatLoyeKjj3r5GJ05S4qKqL+L+D/vB87M4wKaQjUyuv5Mbb6+q56Sz1qXh9zvoTH6dvxfyRJbUbLQYiy0g3ZAPYlaPab4/ib0Poc1Vo15UnpsaNe3hVWu/eUHZnFpsCqTR1v/DPN2P+FpJ99p/AfiHA55Z3u1oRuIdZDcqUJyoS6uptyOtgrMNIIAgCAIAgCAIDlPaDtHLiE/6MoLvuSJ3NORI1ZfgxvxHnlzBv29JQj1tT0KdepKT6uHqWvYvYeHDWhxAkqSPakI06Rj4R11PHkIK9xKppyJKNvGnrzM/aJGHUE1+BjI6HvGj+pHmu7L/PH1+RD0jj9NLPh8yv9lNBnNMRwEbT/M7/ALFb6SnpGHr+fEz+hqeXKp6fV/Q6Isk3ggCAIAgCAIAgCAIAgCAIAgCA1cUoxPFJGfiaR4HgfI2KkpVOrmp9xDcUVWpSpvmiq9nEpb9oidkWua63j7J+W6Fo9Jxy4zXMxegptRnSe6f9P5F0WUfQERtPs9FiMJilFjqx4HtMdzH9RxCkpVZU5ZRHVpRqRwyqbB41LSTHDK3KVg/w7zpIzg0E65A7vQEZFqsXFOMl1sNnuQUJuL6ue62OhKmWwgCAIAgCAo/aLtPJFuUVHd1dUZDd1jYfi6ONjY8AC42sL2bekn257IgrVGuzHdklsNshHhcO6LOncB3snM/hbyYPXVcV6zqy8DqlSVNeJZlCSlR7TKndpWs4ySNHk27j6hvzV/o6Gaue5GV0xU4bfHe/7JbZLD/s1LEwiziN53i7PPwyHkoLqp1lVv0LNhR6qhGL33fqTCrlwIAgCAIAgCAIAgCAIAgCAIAgCAp0kf2TE2u0jnBHm7UeO8Gn95aqfXWbXOP58vkfPuP6XpJP+NT5/wDePeXFZR9AEBW9t9lxiEILD3dVEd+CQZFrhnYkZgEgeBseFjPQrdW9dnuRVqXGtN1sfNhtpDWxOZMNysgO5URnIhwyDgPwusfMEcifK9LgeVs9hSnxLXdbllUJKEAQBAQe2G0bMNpnSuG88+zFGNZJD7rRxtxPQFSUqbqSwczlwrJE7A7Lvp9+rrPbr6j2pCf+W06Mby0F7ZZADJucleqpdiPso4pwa7Ut2XJVyUICk7QxfbcRgg1ZE3ef52cQfEBg81p276m2lU5vRfnvMO8X6m9hR5R1fz+3vLssw3AgCAIAgCAIAgCAIAgCAIAgCAIAgIHbKhMsG+37yI77TxsNf7/uq9YVVGrwvaWhldL0HOh1kfah2l9fv6EphlYJ4o5B8TQfA8R5G4VWrTdObg+RftqyrUo1FzRtKMmCAo211M2nrYauB4jqRG/vQfcmjFgGuz969rW/COQWhaUnVg4y2+v2MnpG8VrJSiu0879y+vcb+xG2AxIzRuYGTQ7u8Abtc197EX0za4EeGear3FDqpYzoXLS46+nx4wWpVy0EBjqJ2xsc97g1jQXOcTYAAXJJ4AAL1LOiDeCibM0rsXqv0lO0imjLm0EThbK+czgfiJGXgPwtJs1H1UerW/P7ESXE+J+hf1VJQgPE8oY1znGzWgknkALlexTk8I5lJRi5PZFZ2Ipy/vqt49qZ7t3o0Hh55fuhX76Sjw0VtFfH8+ZldFwc+O5lvN6eX58i0rPNcIAgCAIAgCAIAgCAIAgCAIAgCAID44XyOiBrOjK9s1/h5ZqU6NPeRdWO/sbeZKv3f7sI11z0fmjH6N/YqVLV8tY+T+xYlQNgICs7a7JfpJrCyYwTMuGv3d9pB1Dm3F9MjcWz1VihcSpZxzK1xaU6+OPkVrZzCjs9VMZK4SwVm4w1Bbulk7S4tY4XNo3BxAz1+akqT6+OVutfT+jylT6l45P4HS1TLQQFG2me7FaoYdESKaLckr5Gm1+LIARxda7uQ8wrFP8Abj1j35fcjl2nj3l2hiaxrWtAa1oAaALAACwAHABV85JD2gCAr22MznRsp4/vJ3hng0ZuPhp5Eq7ZRSk6ktorPryMzpOcnCNCG83j05sm6SnbExrG5Na0NHgBZVJyc5OT5mhTpqnBQjstDMuTsIAgCAIAgCAIAgCAIAgCAIAgCAIAgILaOMxOiqmjOI2ktxjdkfG1/VXbR8alQf8ALbzRk9IxdKULqP8AHSX/AKvf3E4xwIBGYOYKpNY0ZqpprKPqHoQGjjmEx1sEkEwvHI2x5g6hw5OBAIPMLqE3CSkjxpNYZDbF4pIRJR1RvWU1mudp30Z+7mbz3gLHk4G+qkqxWk47P4eBzF8mbO2OOOo4QIW79XM4RU0f4pHcXcmNF3OOlh1XNKHE9dlueyeDLspgLcPpxGDvyOJkmlPvSyvze8+J06AJUqccs+49SwiZUZ6EBqYjiDKdu8+/QNF3HK+QHRSUqUqjxEguLmnQjxTZXNmsTjxCsmmBzha1jI3ZOaHXJcR1NwCOo4K3XTo0VS5t5f0RRtf+TcSuOSWI/VluVA1QgCAIAgCAIAgCAIAgCAIAgCAIAgCAIDxNEHtc1wu1wII6EWXsZOLTXI5nBTi4y2ehFbOyFgfTvN3wndB5sObD8svJWrtKTVWO0vnzM/o6TjGVvPeDx5r+L92noTCqGkEAQFW21oHs3K+nA+00ocSL2EsBzlicfAbzb6OA5qalJew9n8+RzJczW2PYcQmdicgIa4Oio2H/AJcINnPIGQkkcDfk0AXXtTsLq16/ngeR17RclAdhAEBSu0umnLIH0xvMHujEYNi/vAPdJyuNziQLE5879jUcXLTTGX6GV0pQjUUMvDzhb8/LyI/sv2TqaWWaqqwI3yMEbIg4OIbvBxLy0lt7gWAJ481xdV1U2J7K26iPCdFVMvBAEAQBAEAQBAEAQBAEAQBAEAQBAEAQBAQ2MjuZI6kaN9iX8jjkf3TYq3b/ALkHRfPVea+6M28XU1I3K2XZl5Pn6MmQVUNIIDxLIGAucQ1ozJJsB4k6L1Jt4R5KSist6FC23xtlXuUsLhLCf1lV3bxd0bTfumkcHEe0eDfzK9bWs85ej5ZM656SpUl2e1345ebI7YzauGCrmhDHQUkt5WB1u7gl+NjXDIRv94DKzt4WzC9r2tTGd2j2h0hRmt8Z72dMpqhkrQ+N7XsOjmuDgfAjIqg008M0E01lGVeHoQEJSD7TVOl1jgvHH1effd5ZNVuf7VFQ5y1flyX1M6l+/cup/GHZXn/J+mxNqoaIQBAEAQBAEAQBAEAQBAEAQBAEAQBARGN7QMpAbtfIQAXBgHsgmwJJI1sVZoWs6uq0KN1f0rd4ll+XLOiyZcAxyKvi72EktuWuBFnMcNWuHA5g+BBUNSm4S4WWqdSNSKlHY3nTtGrmjxIXijJ7I6c4rdmtU1sDmua+WLdIIIMjRkcjxUkKVVNSjF+5kFWvbuLjOaw9HqiMwXGImMMUk0d4zutcXiz2/CQeJtkeoVm4tqkpccYvta7bPmUbK+owg6VSosxeE8rVcn7tGe8U2ohiaO7cyV50AeAB1ceA+q5o2NWb7SwvI6uelqFKPYak33P5sp1XtM6pe0VEVom39lhJDjwJ8P781p0bPqU+F695hXXSauZR412Vus8yqYnh3fO3mEx2N22ycOXgrMqbkUaN0qWVjJsOqj3fdups7/eNcPVp+oPkvO3xa7HX7LguF9rPj7jxsdidXh9S/cjvBI1281zgGB4za7LPeyLet+gVStZurJZ08TXt+lIUKLw8vuOj7ObatqC9lRH9nc3MOLrxvGmRNrOHI+ROdqFawqQfZWUaVv0vb1F2pKL8yRxbH4mxHupY3SOs1tnjIuy3jyA1v0XNG0qOfbi8LV6fD1OrrpKjGk+rmnJ6LVc+b8FubGF1FPDGyNk0ZDRa/eNuTqSc9SblcVoVpzc5RevgyW2q21OmqcJp48V6v1N9tQw6PafBwUDhJbotqpB7NGVcnYQBAEAQBAEAQBAEAQHxzgBcmw5lA3giKzaiki96dhPJl3n+W9lYhaVp7R+nzKdS/t6e816a/Ih6ntCp2+4yR/iA0fW/orMejaj3aRSn03RXsxbPMe09ZP8AcURA4F97fM7o9V67S3h7dT3fjOV0hd1P8dH3/iNljcUl1dBD5XI/1D1XObOOyb/PQkUekprVxj+epnbgtW77yud4MjDfW/8ARc/qKC9ml72dqyupe3XfokirbXbFVrnb1JN32+AJBNJZ1xoQbWLbcNRbjfKWnfpLHDjyIanREZSUnJt+O5J7G9nsdJBu1NpZ3uL3lrnBgJAADQCLgBozIzUMr2on+28L0LL6No1EutjnG2r/AKLJHs9St0gZ5i/1Ubu67/kyRdHWq2pr3GdmEQN0giH/AObf7Lh3FV7yfvZIrO3W1Ne5Gji9K2EsnYxtmZSANGcbtTa2rTZ3zU1CpKonSb328/72Kl5SjRlG4jH2dJafxe/u395SNr6p85jqA0RxC7WWPtEF2ruR+nValrSVLMc5emTBv7iVzwz4MR14e/1NKtqacU1h99nqdVYzNTbb7JSjGm6cVFPjzqYKHaEtgdGLFp1yXjhCUlPmjpSq04SpLZlH2lqgQcvRQ15GlYUmsHyRpFNFvA7wYPLl6WXj/wAayepp3EsbZJHZHGTSOirSzvXASMc1ziA4XsSOTrAZm/FRVKfWUs51LVOt1Fw6aWmnxR2zBtyuf9p3LQ7obE1zACd4Avc4c/h8iqNWUqNNU86vV/RfUuUIQuazrY7K7MfH/Z/T0JZ+FQO1hiPjG3+yrqvVW0n72XJWlCW8F7kYH7P0ztYI/Jtvou1d11/Nkb6PtX/417jAdlaXURlp5tkeP6rv9dX5vPoiL/8AKtc5UceTf3MbtmG/BUVLPyzG3qF6r184RfocvoyP8ak15SMbsDqW/d10ng9gf6k/0XX6mi/apL0eDx2VzH2K79UmYXQ4nHpJBMOo3T6AD1XvFZy3TRxwdIw2lGXmsfY1pNoa6H76i3hzjvb5t37LtW1tP2Knv/EcO+vaf+Sjny/GfIO0OE5SRSMPG1nW8cwfRJdGT/jJMQ6bpbTi1+ehL0m1lJLpO1p5Puz1dYeqrTs60d4+7Uu0+kbae0/fp8yYjkDhdpDhzBuPRV2mtGXE01lHteHoQHONpu0Yte6OkA9kkGV2dyNdwaW6m9+XFalCwTXFU9xjXXSUk3Gl7/sUevxqWoN5ZXv/ADOyHgNB5LRhThD2Vgxqs6lV9uTZbdktiXVTGzTuLInZsa33nDmSfdB+Z6Knc33A+GG5oWnRXWJTqPTuOg4bgdPTW7qJrT+K13fxHNZdSvUqe0zbpWtGl7EUvn7yRUROEAQBAEAQBAQu2FQGUsrb2dIDGzO3tOBtc8ALEnoFZtIOdVY5a+4pdIVoU7eXHz095yilqDPutfk1rt2Rh+B7TmCPVfQxlxrKPi6lN0Xw58n4Pmvkbu0lFCywjdvAgXXEHKUe2sHc1CnUSpSysG1RUVOKY52eNAjc1NRS7J5+1OlKc5dsom0bBmo6yRfsHLQ34qptTSxyWs6xa8ftNJaSOhtfzXUZcdPLIKtLqLlwjto/eRGGuc5zmlpdFH7dhxcTkz94/QqOGW2uSLldRUVJPEpaenN+i+h2rsoxNs9DubxdLFJI2U8N5zjLdv7FpLDwtwWPdp9a2+Z9BYqKoRUVhfnx7y5qsWwgCAIAgCAIDSxDCoagWliY/qRmPA6jyKkhVnT9l4IqtCnV9uKZRtptgtxrpKVxNgSYnZmw/AeJ6HXnwWlQ6QbfDU9/3Ma66Iik5Uvd9ih0eKSQneikcw82uIv421WjOMZrElkyabnTeYNouOAdpD2ENqgHs07xos9vUgZOHhY+Kz61hFrNPR9xrW3Sc08VdV38y/8A6epv8+P+ILM6mp3Gz19P/ZHNdrOzqaJ7pKQd7EST3d7PZfgL5PaOHHodVpUL6LWJ7mXX6OabdPbuKBU78TiyRrmPGrXtLXDxBzV5STWUZ8qLjo0dF2I7SI4Y2U9WC1rAGslaLjdGgeBnlpcX6jic65tHKTnDmatrdqMVCfI6ZQYjFUN34ZGSN5scHfO2hWdKMovEkaUZKSymbS5OggCAIAgCAICubfYf39HJ7W46L9a02vm0G4PiC4eJB4KzaVHCqsc9Cl0hSjUoS4uWvuOb1/dMjicxx3nXbLfhe267yOR6Hot/M1J52PjYxpygsZ4u7l5LzKlieNFhLX5OabEeChnWxozRt7JSSlHZntmPezqvVX0OHYdrYha+sdO4MYN5x0H9+QUE5uTwjRo0Y0Y8U9EjYNc2GNsTDvWyuPicdbc7k5LrjUY8KIuolVqOpJY+i/6JKrgNPBuk2d7z7HV5Gfk0WaOftKWUeGOCpTqKtW4ktNl5f3v7jrHYrh7I8ObK0kunfI95OWbXGKw6fq/VYlzLM8dx9TQjwxL6q5OEAQBAEAQBAYauqZC0vke2Ng1c9waB5lepNvCPG0llnPtre06FjHR0Z7yQgjvbWYy+V23ze7lw6nRXqFlJvM9ihcXqScae5yiKQuIa0FzjkABcnwAzK1XJLVmMqTexddmuz6pqSHTg08OV977wjk1vwnq61uRVSrewhpHV/AuUejpS1novidJ/+F0X+Q35n+6zf1VX/Y1P0dH/AFLAoCya1dQRVDd2aJkjeT2Bw9QuoycdUzyUVLRoquJdmNBNctjfCTxikI+TXbzR5BWI3lWPPJXlaUnyK/N2Rujdv0tc+Nw0Lme1/GxzbfJSq+ysSjkj/RpPMXg2IcJx+l9yphqGjQSOuT4l7Af5ly520t00dqFaPPJsxbTYzD9/hQk6wytHoHSLl0qD9mfw/wCjtTqreJsM7Rt37/DcQi5nuC5vzNvouf03dJe89VXvTMze1LDRlJM+I8pIJR9GkLz9LU5L4o662JIwbeYa/Supx+aUM/1WXDoVF/FnXEiTp8dppPcqYH/lmYfoVw4SW6PVJM3WTNdo4HwIK5PStbaVDpjDQQkiWqJ7xw1jp2WMr8wQCbiMX4v6Kaj2f3Hy+fI4qLiXD3nKsf2brqKobFud8w3LHsc0XaPxNcQWkZXGnIlatG5dRZS23Pn7mypUnhySbzgi6h8MzTMY2ukYWh5IzA0aT9FZfBJcWNTPgq1KXVKT4Xt9V9TNWCnqGDvIwSBk5pLXeF2kXHQr2Spz1aOaUrmi8Qenln5lfxGSOFrmxDdByNsy7oTqfBV5uMViJp0I1KslKo84+BsUdOKZneGMGVtmRi1y6Vwv/LqfALqMeBcWNeXn/RFVqOvPq1LsvWXhFfcz4Js7PXVDaRrw11i6R73ZnQvIGriC6yhqy6tdot28Y1Xx015dyXLP9Ha9kGHDp34a4kx7gmpHEe8zISsyy3mPO9ztJ0WbVfGusXk/oa9KHAuHOfzUtz5A3UgeJsoCU1J8Zp4/fqIW/mlYPqV0oyeyPMormObaw+5S1MLjuuLnsc2UNI0b7JIBPXTlmr1raceXNfT1MnpO+nQSVPd5ecZ8l695BbO9qkY72OtJ32lvdujic7vAb3BDQQHC2uQII5Fc17TEv29ixZ3UqlNOpuSr+0hrvuMPr5uRFOQ0+dyfRRK275Jepa63uTNeXavFpR/h8ILORmlHq0llvmulSor2p/A546j2ia0tFtBVe9NT0zTqGkA/MNefk5dKVtHk2cONeXPBqt7J5p3B9XXukdxs1z3eT3u/ouv1qisQjg4/R8XtSyTuHdllBF74lmP/AFJLD5R7ot43UUryq9tDuNpSXItWHYTBTC0EMcQ47jA2/iRmfNV5TlL2nksRhGOyN1cnQQBAEAQBAEAQBAfHNB1AI6oDSnwenk9+CF35omn6hdKUlszzCI+TYvD3a0FL5U8Y+gXXXVP9n7xhGnU7B4W1rnvo4GtaC5zrboAAuTcEWFl0q9XvZ44rmV7YrYikqo31ckL2NncXU7GzTMMcAyZm14JL7d4bk+8OSlq1pRfDnbfbf80OI047mbazYRzIw/Dg8yNvvRyTveXg6bjpXENII0uAbnPLPu3vHBviKd9YRuUvA51VYPPRfr66ldE2QvjJ3mkOBAuHhjiATqL5m2WivUrinORmXNlWhBRg9Fhrwa7uf0IHFacslbHBchwaW5kgtOjrnQc78l1UjiXDEW9RSpupV5Zz592D3hFG0SNue8mvZoOTWnnbjbW6U4ri72c3NWXVvCxHn3vw9SZocMqq975qOF0sMALGEFrd9zvecC4gE8cui5q3EYyTzpy+rO7exlKm6b3eHLw7olx2F7NZHPfPiIcwlu7HEyZzXi5BLnPicLaWsDxN1Rr3Kfs/nvNW2tnT05L4/wBfmmNZja/s7p/s7pKaJ7qiIiRjX1Ez+8DTd8XtvNt9oLbixvZRU7iWcPZ+CLUqa3N/BNj8JqoIp4qOJzJGNe0uBccxobk5g3BHMFcyrVYvDZ0oxxoSsexOHN0oKXzgjP1C566p/s/ee4RgxzYSjq4xGIxT7pu19O1kbhzHulpHQgr2FepF5yR1KFOaxJG3srstT4ZGY4A67jd73nee88N42GnAAABc1KspvU9p0ow2JtRkgQBAEAQBAEAQBAEAQBAEAQBAEAQBAU/bqU1T4MNjJBqSX1BGrKaMgv8AAvNowepU9FcKdR8tvM5l3FujjDQGtADQAABoAMgAoDo9IDFU07JWlkjWvY4Wc1zQ5pHIg5EJsCh7YbC0zhEWXpoQdx3cBrQzeOTi0gjdubEZcDzWjb15yg6a3Wq8e9fVGRd0KdKsq8l2XpLw7pfRnnZbYCkhleGtM7WXbJJLZxkcRmwWAAY0aganW9knXlCn3Sl8F/fyEKMa9fT2IP0cv/n5+RfqanZE0Mja1jBkGtAaB4AZBZ7bbyzWjFRWEjKvD0ICm7PH9H189CcoJ9+qpOQJP6+IeDjvgDg4qafbgp92j+hytHguShOggCAIAgCAIAgCAIAgCAIAgCAIAgCAIAgPE0rWNc5xDWtBc4nQAC5J6JuCodn8bql1RiUgIdVOtCDqynjJbGOhcbvPO4KsV+zimuW/mcQ11Lkq52EAQEVj8/sCFgDpZrsaDmALe049APWys20e11j2jr9l6lG+qPg6mOsp6L6t+CRh2fPcF1K629H7TDa3eMcdfEE2Pkurr9zFZc9/B/mxHYfs5tZbx1Xinz809GTaqGkEAQFV7RMOe+nbUQD/ABVI8VEX7W6P1jMsyHs3hbibKajJcXC9nocy2yTuDYmysginiN45GNe3pcaHqDcHqFHKLi2mdI3VyAgCAIAgCAIAgCAIAgCAIAgCAIAgCAIDk3aXjgZLNDMCLBhjuSG7pbmQNDc7wv0twWzZ9WqWeeuT5vpGNxO4ws40xq/XTbV8y1dlNRLJhsJmByL2xXFiYmmzPK2Q6ALNuElUeDet2+rWS3qAmCAxVVQ2JjnvNmtBJPguoQc5KMd2cVKkacHOWyI3BIHPLqmUWkkFmNPwR6tb4nUqxcSUUqMNlv4vv+iKVnTlNu4qLtS2XdHkvXdmTHKJ0jWyRZTxHej682Ho4ZfJc29RRbjP2Xo/v6El5QlOKnT9uOq+q9TYwyubURtkblfUHVpGrT1BUdWk6c3Fk1vXjXpqcf8ArvRtqMmCAICh7Eu/R9bV4YcormqpOXdSH22DkGvvYfmVmr24Kp6M4Tw8F8VY7CAIAgCAIAgCAIAgCAIAgCAIAgCAIASgOc7KUcWMVlXXzxsmga4QUokYHtDY/aL2hwtmSCDw3nBW6rdKEYLfdkEEpycntsdFaLZDIKoTn1AEBX5nfbp9wZ00LgXnhJING9Wt1P8Asr0f+PT4v5S28F3+plT/AOZX4F/jg9fGXd5LmWBUTVCApuNYn9gnmfCGuBa10sbnbo3ycnN6ka5cj4adGj+opJS5aJ+Hc/oYNzdKzuZOGqaTkvFvGV58/eS2yG0rMShMrGljmvMcjCb7rgAcjxBDgQeqo1aTpy4WbNGqqsFNcycURKEBQ+1OB0DabEoheWjlBcBq6GSzHt9QOgLirNu85pvmRz01LtR1TZo2SRneY9rXtI0LXC4PyKrtNPDJDMvAEAQBAEAQBAEAQBAEAQBAEAQBAEBUO1LGjSUL2sv3057mMDX2x7RFs77t7dS1WLanx1NdlqQ158MCZ2UwgUNJBALXYwb1uLz7Tz5uJUdWfHNyO4R4YpEsozsICD2gxB1208H38vH/AC2cXHl0/wBr27alHDq1PZXxfcZ19cTyqFH25fBc2SWG0LaeNsbNGjzJ4k9SoKtWVWbnLmW7ehChTVOGy/Mm0oyYICkbcbDyV8glgqBC8tDXhzC5rraOFiCDbLrYacbdC7lSjw8ijcWFOtNTlufdhMPbhRfQvze9xlbLp3xLQDlwI3QLch5nuvHrKaqw8n4EdvWdOs6FRY5x7mu7zRdlRNIIDXxGjbURSRSC7JGOY4dHCx+q9i2nlHjWUUbsgxBzYp6CY/rqOVzM+LC51iL6gODgOm5zVm6isqa2ZHSemO46CqpKEAQBAEAQBAEAQBAEAQBAEAQBAEBzDFJP0lj0EOsNGC93LfFnE/xGJp/KVegurt3LnL8+5Tk+Ouo9x09US4EBG49i7aSLfObzkxnFzv7c/wDZT29B1p8K25lS8u421Pier5LvZrbN4W6IOmmzqJc3n8I4NHK2X04BSXVZSahD2Y7fchsLWVNOrV9uW/h4fn0JtVDRCAIAgIraPCPtUdmndlYd6J+ha4deANh6HgrFtX6qWuz0ZTvbXr4aaSWsX3Mw7M439pa5kg3KiM7sjDlmMt4dD6Hyv1c0OreY6xexzZXfXRcZrE46NfUm1VLwQHK9pJf0Xj9PU6Q1bBHLyvcRk9ACIXE+Ku011lBx5r8+5Xk+Con3nVFSLAQBAEAQBAEAQBAEAQBAEAQBAEBp4xXtpYJZne7Gx7yOe6L28Tp5rqEeKSiuZzKXCmznPYrTGR1ZVSZve4Nv1JMj/mXM+SvXzwowRTs+05TZ1JZ5eNTFMRZTRukkNmj5k8AOZKkpUpVJcMSGvXhRg5zehW9naR9bL9sqBZo+4ZwAHHy58TnwCvXE40IdRT3/AJMyrKlO6q/qqy0/ivr+efcW9ZpthAEAQBAEBVNrcLexwrKXKaP3wPjaNbjjYa9OoCv2taMl1NTZ7eDMq/t5xl+po+0t/Ffn5oS+z+Nx1sQezJwsHsvm08uo5Hj81Wr0JUZcL9C5a3ULinxR9fAlFCWTnHblhwloY5bZxSi5/ZkBaf5tz5K5ZSxPHeVrpdjPcWnYXGft1DTzE3eW7sn52HccfMtv4EKCtDgm0TU5cUUyeUR2EAQBAEAQBAEAQBAEAQBAEAQFA7ZcR7ujZCDnNILj9mP2z/NufNXbGGame4p31Thp47z12NACiktr377/AMDEv/8AIvL7nPR7TpPzLdjOLxUbN+V1vwtHvOPJo4/QKvSozqy4Yk9xcU6EOKb/ALKXh0UuMz95NdtNGcmg5flB4uOV3fTJac5Qs6fDD2n+Z+xhUoVOkqvHU0hHl9PuzoLGBoAAAAAAA0AHJY7edWfRpJLCPSHoQBAEAQBAEBzzaXDZMMm+2UmUZP6xnwi50I/ATpyPLJatCpG4h1VTfl+d5g3VGdnU6+j7L3X5yfwLXs5tHFXMuw7sg9+Mn2m/+Tev0OSo17eVF4e3eattdQuI5jvzRF9qlv0XU3/6VvHvmWXtp/lX5yPbp4pMqXYTiWVTTE6FszB4+w/yFo/mrF9DVS9CKznmLR1lZ5dCAIAgCAIAgCAIAgCAIAgCAIDjnbFUl9ZFH8McQP7z3En0axa1hHEG+9mN0lPtKPgQOAYxUUe93EpZvW3hZrgbaZOBF+quzoQqe2smZG6qUc8DwWDAcKnxSbeke5wFu8kcb2HJvXkNAuKtWnbQwl5I8oUKt7VzJ6c39EdaoqRkDGxxt3WNFgP/AHU9VgznKcnKW7PqaVKNKChBYSM65JAgCAIAgCAIAgPE0TXtLXAOa4EEEXBB1BXqbTyjyUVJYexyHa/ZyTDpRLC5wiJ9h7SQ6M/hJGfgeIW3b3Ea8eGW/wAz5u6tJ2s+OHs8vArOPbQ1VWwRzzOexpuG2a0X0ud0De87qSNvTpvMUHdVKixJmfstqjDicPKQSRu8CwuH8zGqC8jmk/AvWU+3g/QCxjXCAIAgCAIAgCAIAgCAIAgCAIDi/ahTObiDnEZPZGWnoBun1BW1YNOlg+f6TyqufA9bJ7IS1hDiDHBxeRm78gOvjoPRSV7uFLRav83K1tYVLh5eke/7HXcOoI6eNscTQ1g9ep5nqsSpUlUlxS3PpaVKFKKhBYRsrgkCAIAgCAIAgCAIAgMVTTtlY5j2hzHCxB0IXsZOLytzmUVJYexyHbPYSSmLpIA6WDWwzfH+YfE39oefM7FveRqLE9H8zCubCVJ8UNY/FFd2FpXPxGlDRe0m8bcA0Em/Swt5qS6aVJ5PbLLqo/QqwjeCAIAgCAIAgCAIAgCAIAgCAICq7c60v/2n6BW7X+XkU7v+PmWhmg8AqhbR6Q9CAIAgCAIAgCAIAgCAIAgKfsz/AMfWeA/1K1V/xxKtH/JIuCqloIAgCAIAgC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69160"/>
            <a:ext cx="1479895" cy="12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73" y="463931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5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1"/>
    </mc:Choice>
    <mc:Fallback xmlns="">
      <p:transition spd="slow" advTm="112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Rates of reactions</a:t>
            </a:r>
          </a:p>
          <a:p>
            <a:r>
              <a:rPr lang="en-GB" dirty="0"/>
              <a:t>Atomic structure</a:t>
            </a:r>
          </a:p>
          <a:p>
            <a:r>
              <a:rPr lang="en-GB" dirty="0"/>
              <a:t>Bonding</a:t>
            </a:r>
          </a:p>
          <a:p>
            <a:r>
              <a:rPr lang="en-GB" dirty="0"/>
              <a:t>Chemical formulae</a:t>
            </a:r>
          </a:p>
          <a:p>
            <a:r>
              <a:rPr lang="en-GB" dirty="0"/>
              <a:t>Acids and bases</a:t>
            </a:r>
          </a:p>
          <a:p>
            <a:r>
              <a:rPr lang="en-GB" dirty="0"/>
              <a:t>Homologous Series</a:t>
            </a:r>
          </a:p>
          <a:p>
            <a:r>
              <a:rPr lang="en-GB" dirty="0"/>
              <a:t>Everyday consumer products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from fuels</a:t>
            </a:r>
          </a:p>
          <a:p>
            <a:r>
              <a:rPr lang="en-GB" dirty="0"/>
              <a:t>Metals</a:t>
            </a:r>
          </a:p>
          <a:p>
            <a:r>
              <a:rPr lang="en-GB" dirty="0"/>
              <a:t>Plastics</a:t>
            </a:r>
          </a:p>
          <a:p>
            <a:r>
              <a:rPr lang="en-GB" dirty="0"/>
              <a:t>Fertilisers</a:t>
            </a:r>
          </a:p>
          <a:p>
            <a:r>
              <a:rPr lang="en-GB" dirty="0"/>
              <a:t>Nuclear Chemistry</a:t>
            </a:r>
          </a:p>
          <a:p>
            <a:r>
              <a:rPr lang="en-GB" dirty="0"/>
              <a:t>Chemical Analysis</a:t>
            </a:r>
          </a:p>
        </p:txBody>
      </p:sp>
      <p:sp>
        <p:nvSpPr>
          <p:cNvPr id="5" name="AutoShape 2" descr="data:image/jpeg;base64,/9j/4AAQSkZJRgABAQAAAQABAAD/2wCEAAkGBxQPEhMUEhMVFBIXFxMYFhcWFBoYGBgbGBYbGBwdGB0aICghGBolIBUXITEiJSsrLi4uGx8zODMsNygtLisBCgoKDg0OGxAQGzUmICQvLCwsNzQsLDQvMDQvLCwsLC0sLywvLCwsLywsLCwsMCwsLCwsLDYtNCwsLCwsLCwsLP/AABEIANEA8QMBEQACEQEDEQH/xAAcAAEAAgMBAQEAAAAAAAAAAAAABQYDBAcCAQj/xABEEAABAwIDBQUFBAgEBgMAAAABAAIDBBEFITEGEkFRYQcTcYGhIjJCkbEUM1JyFSNigpKiwdEkU7LxNENjwtLwFnOD/8QAGgEBAAMBAQEAAAAAAAAAAAAAAAMEBQIBBv/EADcRAAIBAwICBwcEAgIDAQAAAAABAgMEESExEkEFEyJRYXGBMpGhscHR8BQjQuEzUiTxQ3LiFf/aAAwDAQACEQMRAD8A7igCAIAgCAIAgOT9plU91Xubx3Y2s3RfIEjeJ8c9ei27Cmupz3nzXSlaX6jhzokjX2Y2+lpXBlQXTQaXOcjOoJ94dD5HgebiyjPWGj+BNadIyj2amq+J1qjqmTMbJG4PY4Xa4HIhY8ouLwzejJSWUZl4ehAEAQBAEAQBAEAQHmSQNBc4hrQCSSbAAZkknQIDkm2PaS+VxionFkeYM2j3/k/A3rqenHUt7JLtVPcZV1fP2afvInYKtkZXQnfcTI7dfdxO8HAj2r621z5Kzc04ui9NijaVpK4Wu+53NYR9GEAQBAEAQBAEAQBAEAQBAEAQHMO02ltUtfwfGPm0kH03VudGyzSa7mfL9MxcbhS718ilxYZLOSIonyEC53Gl1vGytVJxh7TwVaEJ1PYWSR2R2pkwqYxyh3cE/rIyCHMP4mg6O5jiPJVLm3jWjxR3NS0uZUZcMtjttLUtlY18bg5jgC1wNwQdCFitNPDN1NNZRlXh6EAQBAEAQBAEB8e4AEkgAZknQeKA4j2hbbuxB/2emJ+zAgEjWZ18v3L6DjrytrWttwLilv8AIyrq4cuxHYrsuDzwBrpYZI2u90vY5oPzGvRXYThJ4i8mZWhOCzJYLR2dUe/XQ5ZN33nyabepCivJcNFjo9OVzHwyztKwT6gIAgCAIAgCAIAgCAIAgCAIAgKj2j0W/AyQaxusfyvy+oatLoyeKjj3r5GJ05S4qKqL+L+D/vB87M4wKaQjUyuv5Mbb6+q56Sz1qXh9zvoTH6dvxfyRJbUbLQYiy0g3ZAPYlaPab4/ib0Poc1Vo15UnpsaNe3hVWu/eUHZnFpsCqTR1v/DPN2P+FpJ99p/AfiHA55Z3u1oRuIdZDcqUJyoS6uptyOtgrMNIIAgCAIAgCAIDlPaDtHLiE/6MoLvuSJ3NORI1ZfgxvxHnlzBv29JQj1tT0KdepKT6uHqWvYvYeHDWhxAkqSPakI06Rj4R11PHkIK9xKppyJKNvGnrzM/aJGHUE1+BjI6HvGj+pHmu7L/PH1+RD0jj9NLPh8yv9lNBnNMRwEbT/M7/ALFb6SnpGHr+fEz+hqeXKp6fV/Q6Isk3ggCAIAgCAIAgCAIAgCAIAgCA1cUoxPFJGfiaR4HgfI2KkpVOrmp9xDcUVWpSpvmiq9nEpb9oidkWua63j7J+W6Fo9Jxy4zXMxegptRnSe6f9P5F0WUfQERtPs9FiMJilFjqx4HtMdzH9RxCkpVZU5ZRHVpRqRwyqbB41LSTHDK3KVg/w7zpIzg0E65A7vQEZFqsXFOMl1sNnuQUJuL6ue62OhKmWwgCAIAgCAo/aLtPJFuUVHd1dUZDd1jYfi6ONjY8AC42sL2bekn257IgrVGuzHdklsNshHhcO6LOncB3snM/hbyYPXVcV6zqy8DqlSVNeJZlCSlR7TKndpWs4ySNHk27j6hvzV/o6Gaue5GV0xU4bfHe/7JbZLD/s1LEwiziN53i7PPwyHkoLqp1lVv0LNhR6qhGL33fqTCrlwIAgCAIAgCAIAgCAIAgCAIAgCAp0kf2TE2u0jnBHm7UeO8Gn95aqfXWbXOP58vkfPuP6XpJP+NT5/wDePeXFZR9AEBW9t9lxiEILD3dVEd+CQZFrhnYkZgEgeBseFjPQrdW9dnuRVqXGtN1sfNhtpDWxOZMNysgO5URnIhwyDgPwusfMEcifK9LgeVs9hSnxLXdbllUJKEAQBAQe2G0bMNpnSuG88+zFGNZJD7rRxtxPQFSUqbqSwczlwrJE7A7Lvp9+rrPbr6j2pCf+W06Mby0F7ZZADJucleqpdiPso4pwa7Ut2XJVyUICk7QxfbcRgg1ZE3ef52cQfEBg81p276m2lU5vRfnvMO8X6m9hR5R1fz+3vLssw3AgCAIAgCAIAgCAIAgCAIAgCAIAgIHbKhMsG+37yI77TxsNf7/uq9YVVGrwvaWhldL0HOh1kfah2l9fv6EphlYJ4o5B8TQfA8R5G4VWrTdObg+RftqyrUo1FzRtKMmCAo211M2nrYauB4jqRG/vQfcmjFgGuz969rW/COQWhaUnVg4y2+v2MnpG8VrJSiu0879y+vcb+xG2AxIzRuYGTQ7u8Abtc197EX0za4EeGear3FDqpYzoXLS46+nx4wWpVy0EBjqJ2xsc97g1jQXOcTYAAXJJ4AAL1LOiDeCibM0rsXqv0lO0imjLm0EThbK+czgfiJGXgPwtJs1H1UerW/P7ESXE+J+hf1VJQgPE8oY1znGzWgknkALlexTk8I5lJRi5PZFZ2Ipy/vqt49qZ7t3o0Hh55fuhX76Sjw0VtFfH8+ZldFwc+O5lvN6eX58i0rPNcIAgCAIAgCAIAgCAIAgCAIAgCAID44XyOiBrOjK9s1/h5ZqU6NPeRdWO/sbeZKv3f7sI11z0fmjH6N/YqVLV8tY+T+xYlQNgICs7a7JfpJrCyYwTMuGv3d9pB1Dm3F9MjcWz1VihcSpZxzK1xaU6+OPkVrZzCjs9VMZK4SwVm4w1Bbulk7S4tY4XNo3BxAz1+akqT6+OVutfT+jylT6l45P4HS1TLQQFG2me7FaoYdESKaLckr5Gm1+LIARxda7uQ8wrFP8Abj1j35fcjl2nj3l2hiaxrWtAa1oAaALAACwAHABV85JD2gCAr22MznRsp4/vJ3hng0ZuPhp5Eq7ZRSk6ktorPryMzpOcnCNCG83j05sm6SnbExrG5Na0NHgBZVJyc5OT5mhTpqnBQjstDMuTsIAgCAIAgCAIAgCAIAgCAIAgCAIAgILaOMxOiqmjOI2ktxjdkfG1/VXbR8alQf8ALbzRk9IxdKULqP8AHSX/AKvf3E4xwIBGYOYKpNY0ZqpprKPqHoQGjjmEx1sEkEwvHI2x5g6hw5OBAIPMLqE3CSkjxpNYZDbF4pIRJR1RvWU1mudp30Z+7mbz3gLHk4G+qkqxWk47P4eBzF8mbO2OOOo4QIW79XM4RU0f4pHcXcmNF3OOlh1XNKHE9dlueyeDLspgLcPpxGDvyOJkmlPvSyvze8+J06AJUqccs+49SwiZUZ6EBqYjiDKdu8+/QNF3HK+QHRSUqUqjxEguLmnQjxTZXNmsTjxCsmmBzha1jI3ZOaHXJcR1NwCOo4K3XTo0VS5t5f0RRtf+TcSuOSWI/VluVA1QgCAIAgCAIAgCAIAgCAIAgCAIAgCAIDxNEHtc1wu1wII6EWXsZOLTXI5nBTi4y2ehFbOyFgfTvN3wndB5sObD8svJWrtKTVWO0vnzM/o6TjGVvPeDx5r+L92noTCqGkEAQFW21oHs3K+nA+00ocSL2EsBzlicfAbzb6OA5qalJew9n8+RzJczW2PYcQmdicgIa4Oio2H/AJcINnPIGQkkcDfk0AXXtTsLq16/ngeR17RclAdhAEBSu0umnLIH0xvMHujEYNi/vAPdJyuNziQLE5879jUcXLTTGX6GV0pQjUUMvDzhb8/LyI/sv2TqaWWaqqwI3yMEbIg4OIbvBxLy0lt7gWAJ481xdV1U2J7K26iPCdFVMvBAEAQBAEAQBAEAQBAEAQBAEAQBAEAQBAQ2MjuZI6kaN9iX8jjkf3TYq3b/ALkHRfPVea+6M28XU1I3K2XZl5Pn6MmQVUNIIDxLIGAucQ1ozJJsB4k6L1Jt4R5KSist6FC23xtlXuUsLhLCf1lV3bxd0bTfumkcHEe0eDfzK9bWs85ej5ZM656SpUl2e1345ebI7YzauGCrmhDHQUkt5WB1u7gl+NjXDIRv94DKzt4WzC9r2tTGd2j2h0hRmt8Z72dMpqhkrQ+N7XsOjmuDgfAjIqg008M0E01lGVeHoQEJSD7TVOl1jgvHH1effd5ZNVuf7VFQ5y1flyX1M6l+/cup/GHZXn/J+mxNqoaIQBAEAQBAEAQBAEAQBAEAQBAEAQBARGN7QMpAbtfIQAXBgHsgmwJJI1sVZoWs6uq0KN1f0rd4ll+XLOiyZcAxyKvi72EktuWuBFnMcNWuHA5g+BBUNSm4S4WWqdSNSKlHY3nTtGrmjxIXijJ7I6c4rdmtU1sDmua+WLdIIIMjRkcjxUkKVVNSjF+5kFWvbuLjOaw9HqiMwXGImMMUk0d4zutcXiz2/CQeJtkeoVm4tqkpccYvta7bPmUbK+owg6VSosxeE8rVcn7tGe8U2ohiaO7cyV50AeAB1ceA+q5o2NWb7SwvI6uelqFKPYak33P5sp1XtM6pe0VEVom39lhJDjwJ8P781p0bPqU+F695hXXSauZR412Vus8yqYnh3fO3mEx2N22ycOXgrMqbkUaN0qWVjJsOqj3fdups7/eNcPVp+oPkvO3xa7HX7LguF9rPj7jxsdidXh9S/cjvBI1281zgGB4za7LPeyLet+gVStZurJZ08TXt+lIUKLw8vuOj7ObatqC9lRH9nc3MOLrxvGmRNrOHI+ROdqFawqQfZWUaVv0vb1F2pKL8yRxbH4mxHupY3SOs1tnjIuy3jyA1v0XNG0qOfbi8LV6fD1OrrpKjGk+rmnJ6LVc+b8FubGF1FPDGyNk0ZDRa/eNuTqSc9SblcVoVpzc5RevgyW2q21OmqcJp48V6v1N9tQw6PafBwUDhJbotqpB7NGVcnYQBAEAQBAEAQBAEAQHxzgBcmw5lA3giKzaiki96dhPJl3n+W9lYhaVp7R+nzKdS/t6e816a/Ih6ntCp2+4yR/iA0fW/orMejaj3aRSn03RXsxbPMe09ZP8AcURA4F97fM7o9V67S3h7dT3fjOV0hd1P8dH3/iNljcUl1dBD5XI/1D1XObOOyb/PQkUekprVxj+epnbgtW77yud4MjDfW/8ARc/qKC9ml72dqyupe3XfokirbXbFVrnb1JN32+AJBNJZ1xoQbWLbcNRbjfKWnfpLHDjyIanREZSUnJt+O5J7G9nsdJBu1NpZ3uL3lrnBgJAADQCLgBozIzUMr2on+28L0LL6No1EutjnG2r/AKLJHs9St0gZ5i/1Ubu67/kyRdHWq2pr3GdmEQN0giH/AObf7Lh3FV7yfvZIrO3W1Ne5Gji9K2EsnYxtmZSANGcbtTa2rTZ3zU1CpKonSb328/72Kl5SjRlG4jH2dJafxe/u395SNr6p85jqA0RxC7WWPtEF2ruR+nValrSVLMc5emTBv7iVzwz4MR14e/1NKtqacU1h99nqdVYzNTbb7JSjGm6cVFPjzqYKHaEtgdGLFp1yXjhCUlPmjpSq04SpLZlH2lqgQcvRQ15GlYUmsHyRpFNFvA7wYPLl6WXj/wAayepp3EsbZJHZHGTSOirSzvXASMc1ziA4XsSOTrAZm/FRVKfWUs51LVOt1Fw6aWmnxR2zBtyuf9p3LQ7obE1zACd4Avc4c/h8iqNWUqNNU86vV/RfUuUIQuazrY7K7MfH/Z/T0JZ+FQO1hiPjG3+yrqvVW0n72XJWlCW8F7kYH7P0ztYI/Jtvou1d11/Nkb6PtX/417jAdlaXURlp5tkeP6rv9dX5vPoiL/8AKtc5UceTf3MbtmG/BUVLPyzG3qF6r184RfocvoyP8ak15SMbsDqW/d10ng9gf6k/0XX6mi/apL0eDx2VzH2K79UmYXQ4nHpJBMOo3T6AD1XvFZy3TRxwdIw2lGXmsfY1pNoa6H76i3hzjvb5t37LtW1tP2Knv/EcO+vaf+Sjny/GfIO0OE5SRSMPG1nW8cwfRJdGT/jJMQ6bpbTi1+ehL0m1lJLpO1p5Puz1dYeqrTs60d4+7Uu0+kbae0/fp8yYjkDhdpDhzBuPRV2mtGXE01lHteHoQHONpu0Yte6OkA9kkGV2dyNdwaW6m9+XFalCwTXFU9xjXXSUk3Gl7/sUevxqWoN5ZXv/ADOyHgNB5LRhThD2Vgxqs6lV9uTZbdktiXVTGzTuLInZsa33nDmSfdB+Z6Knc33A+GG5oWnRXWJTqPTuOg4bgdPTW7qJrT+K13fxHNZdSvUqe0zbpWtGl7EUvn7yRUROEAQBAEAQBAQu2FQGUsrb2dIDGzO3tOBtc8ALEnoFZtIOdVY5a+4pdIVoU7eXHz095yilqDPutfk1rt2Rh+B7TmCPVfQxlxrKPi6lN0Xw58n4Pmvkbu0lFCywjdvAgXXEHKUe2sHc1CnUSpSysG1RUVOKY52eNAjc1NRS7J5+1OlKc5dsom0bBmo6yRfsHLQ34qptTSxyWs6xa8ftNJaSOhtfzXUZcdPLIKtLqLlwjto/eRGGuc5zmlpdFH7dhxcTkz94/QqOGW2uSLldRUVJPEpaenN+i+h2rsoxNs9DubxdLFJI2U8N5zjLdv7FpLDwtwWPdp9a2+Z9BYqKoRUVhfnx7y5qsWwgCAIAgCAIDSxDCoagWliY/qRmPA6jyKkhVnT9l4IqtCnV9uKZRtptgtxrpKVxNgSYnZmw/AeJ6HXnwWlQ6QbfDU9/3Ma66Iik5Uvd9ih0eKSQneikcw82uIv421WjOMZrElkyabnTeYNouOAdpD2ENqgHs07xos9vUgZOHhY+Kz61hFrNPR9xrW3Sc08VdV38y/8A6epv8+P+ILM6mp3Gz19P/ZHNdrOzqaJ7pKQd7EST3d7PZfgL5PaOHHodVpUL6LWJ7mXX6OabdPbuKBU78TiyRrmPGrXtLXDxBzV5STWUZ8qLjo0dF2I7SI4Y2U9WC1rAGslaLjdGgeBnlpcX6jic65tHKTnDmatrdqMVCfI6ZQYjFUN34ZGSN5scHfO2hWdKMovEkaUZKSymbS5OggCAIAgCAICubfYf39HJ7W46L9a02vm0G4PiC4eJB4KzaVHCqsc9Cl0hSjUoS4uWvuOb1/dMjicxx3nXbLfhe267yOR6Hot/M1J52PjYxpygsZ4u7l5LzKlieNFhLX5OabEeChnWxozRt7JSSlHZntmPezqvVX0OHYdrYha+sdO4MYN5x0H9+QUE5uTwjRo0Y0Y8U9EjYNc2GNsTDvWyuPicdbc7k5LrjUY8KIuolVqOpJY+i/6JKrgNPBuk2d7z7HV5Gfk0WaOftKWUeGOCpTqKtW4ktNl5f3v7jrHYrh7I8ObK0kunfI95OWbXGKw6fq/VYlzLM8dx9TQjwxL6q5OEAQBAEAQBAYauqZC0vke2Ng1c9waB5lepNvCPG0llnPtre06FjHR0Z7yQgjvbWYy+V23ze7lw6nRXqFlJvM9ihcXqScae5yiKQuIa0FzjkABcnwAzK1XJLVmMqTexddmuz6pqSHTg08OV977wjk1vwnq61uRVSrewhpHV/AuUejpS1novidJ/+F0X+Q35n+6zf1VX/Y1P0dH/AFLAoCya1dQRVDd2aJkjeT2Bw9QuoycdUzyUVLRoquJdmNBNctjfCTxikI+TXbzR5BWI3lWPPJXlaUnyK/N2Rujdv0tc+Nw0Lme1/GxzbfJSq+ysSjkj/RpPMXg2IcJx+l9yphqGjQSOuT4l7Af5ly520t00dqFaPPJsxbTYzD9/hQk6wytHoHSLl0qD9mfw/wCjtTqreJsM7Rt37/DcQi5nuC5vzNvouf03dJe89VXvTMze1LDRlJM+I8pIJR9GkLz9LU5L4o662JIwbeYa/Supx+aUM/1WXDoVF/FnXEiTp8dppPcqYH/lmYfoVw4SW6PVJM3WTNdo4HwIK5PStbaVDpjDQQkiWqJ7xw1jp2WMr8wQCbiMX4v6Kaj2f3Hy+fI4qLiXD3nKsf2brqKobFud8w3LHsc0XaPxNcQWkZXGnIlatG5dRZS23Pn7mypUnhySbzgi6h8MzTMY2ukYWh5IzA0aT9FZfBJcWNTPgq1KXVKT4Xt9V9TNWCnqGDvIwSBk5pLXeF2kXHQr2Spz1aOaUrmi8Qenln5lfxGSOFrmxDdByNsy7oTqfBV5uMViJp0I1KslKo84+BsUdOKZneGMGVtmRi1y6Vwv/LqfALqMeBcWNeXn/RFVqOvPq1LsvWXhFfcz4Js7PXVDaRrw11i6R73ZnQvIGriC6yhqy6tdot28Y1Xx015dyXLP9Ha9kGHDp34a4kx7gmpHEe8zISsyy3mPO9ztJ0WbVfGusXk/oa9KHAuHOfzUtz5A3UgeJsoCU1J8Zp4/fqIW/mlYPqV0oyeyPMormObaw+5S1MLjuuLnsc2UNI0b7JIBPXTlmr1raceXNfT1MnpO+nQSVPd5ecZ8l695BbO9qkY72OtJ32lvdujic7vAb3BDQQHC2uQII5Fc17TEv29ixZ3UqlNOpuSr+0hrvuMPr5uRFOQ0+dyfRRK275Jepa63uTNeXavFpR/h8ILORmlHq0llvmulSor2p/A546j2ia0tFtBVe9NT0zTqGkA/MNefk5dKVtHk2cONeXPBqt7J5p3B9XXukdxs1z3eT3u/ouv1qisQjg4/R8XtSyTuHdllBF74lmP/AFJLD5R7ot43UUryq9tDuNpSXItWHYTBTC0EMcQ47jA2/iRmfNV5TlL2nksRhGOyN1cnQQBAEAQBAEAQBAfHNB1AI6oDSnwenk9+CF35omn6hdKUlszzCI+TYvD3a0FL5U8Y+gXXXVP9n7xhGnU7B4W1rnvo4GtaC5zrboAAuTcEWFl0q9XvZ44rmV7YrYikqo31ckL2NncXU7GzTMMcAyZm14JL7d4bk+8OSlq1pRfDnbfbf80OI047mbazYRzIw/Dg8yNvvRyTveXg6bjpXENII0uAbnPLPu3vHBviKd9YRuUvA51VYPPRfr66ldE2QvjJ3mkOBAuHhjiATqL5m2WivUrinORmXNlWhBRg9Fhrwa7uf0IHFacslbHBchwaW5kgtOjrnQc78l1UjiXDEW9RSpupV5Zz592D3hFG0SNue8mvZoOTWnnbjbW6U4ri72c3NWXVvCxHn3vw9SZocMqq975qOF0sMALGEFrd9zvecC4gE8cui5q3EYyTzpy+rO7exlKm6b3eHLw7olx2F7NZHPfPiIcwlu7HEyZzXi5BLnPicLaWsDxN1Rr3Kfs/nvNW2tnT05L4/wBfmmNZja/s7p/s7pKaJ7qiIiRjX1Ez+8DTd8XtvNt9oLbixvZRU7iWcPZ+CLUqa3N/BNj8JqoIp4qOJzJGNe0uBccxobk5g3BHMFcyrVYvDZ0oxxoSsexOHN0oKXzgjP1C566p/s/ee4RgxzYSjq4xGIxT7pu19O1kbhzHulpHQgr2FepF5yR1KFOaxJG3srstT4ZGY4A67jd73nee88N42GnAAABc1KspvU9p0ow2JtRkgQBAEAQBAEAQBAEAQBAEAQBAEAQBAU/bqU1T4MNjJBqSX1BGrKaMgv8AAvNowepU9FcKdR8tvM5l3FujjDQGtADQAABoAMgAoDo9IDFU07JWlkjWvY4Wc1zQ5pHIg5EJsCh7YbC0zhEWXpoQdx3cBrQzeOTi0gjdubEZcDzWjb15yg6a3Wq8e9fVGRd0KdKsq8l2XpLw7pfRnnZbYCkhleGtM7WXbJJLZxkcRmwWAAY0aganW9knXlCn3Sl8F/fyEKMa9fT2IP0cv/n5+RfqanZE0Mja1jBkGtAaB4AZBZ7bbyzWjFRWEjKvD0ICm7PH9H189CcoJ9+qpOQJP6+IeDjvgDg4qafbgp92j+hytHguShOggCAIAgCAIAgCAIAgCAIAgCAIAgCAIAgPE0rWNc5xDWtBc4nQAC5J6JuCodn8bql1RiUgIdVOtCDqynjJbGOhcbvPO4KsV+zimuW/mcQ11Lkq52EAQEVj8/sCFgDpZrsaDmALe049APWys20e11j2jr9l6lG+qPg6mOsp6L6t+CRh2fPcF1K629H7TDa3eMcdfEE2Pkurr9zFZc9/B/mxHYfs5tZbx1Xinz809GTaqGkEAQFV7RMOe+nbUQD/ABVI8VEX7W6P1jMsyHs3hbibKajJcXC9nocy2yTuDYmysginiN45GNe3pcaHqDcHqFHKLi2mdI3VyAgCAIAgCAIAgCAIAgCAIAgCAIAgCAIDk3aXjgZLNDMCLBhjuSG7pbmQNDc7wv0twWzZ9WqWeeuT5vpGNxO4ws40xq/XTbV8y1dlNRLJhsJmByL2xXFiYmmzPK2Q6ALNuElUeDet2+rWS3qAmCAxVVQ2JjnvNmtBJPguoQc5KMd2cVKkacHOWyI3BIHPLqmUWkkFmNPwR6tb4nUqxcSUUqMNlv4vv+iKVnTlNu4qLtS2XdHkvXdmTHKJ0jWyRZTxHej682Ho4ZfJc29RRbjP2Xo/v6El5QlOKnT9uOq+q9TYwyubURtkblfUHVpGrT1BUdWk6c3Fk1vXjXpqcf8ArvRtqMmCAICh7Eu/R9bV4YcormqpOXdSH22DkGvvYfmVmr24Kp6M4Tw8F8VY7CAIAgCAIAgCAIAgCAIAgCAIAgCAIASgOc7KUcWMVlXXzxsmga4QUokYHtDY/aL2hwtmSCDw3nBW6rdKEYLfdkEEpycntsdFaLZDIKoTn1AEBX5nfbp9wZ00LgXnhJING9Wt1P8Asr0f+PT4v5S28F3+plT/AOZX4F/jg9fGXd5LmWBUTVCApuNYn9gnmfCGuBa10sbnbo3ycnN6ka5cj4adGj+opJS5aJ+Hc/oYNzdKzuZOGqaTkvFvGV58/eS2yG0rMShMrGljmvMcjCb7rgAcjxBDgQeqo1aTpy4WbNGqqsFNcycURKEBQ+1OB0DabEoheWjlBcBq6GSzHt9QOgLirNu85pvmRz01LtR1TZo2SRneY9rXtI0LXC4PyKrtNPDJDMvAEAQBAEAQBAEAQBAEAQBAEAQBAEBUO1LGjSUL2sv3057mMDX2x7RFs77t7dS1WLanx1NdlqQ158MCZ2UwgUNJBALXYwb1uLz7Tz5uJUdWfHNyO4R4YpEsozsICD2gxB1208H38vH/AC2cXHl0/wBr27alHDq1PZXxfcZ19cTyqFH25fBc2SWG0LaeNsbNGjzJ4k9SoKtWVWbnLmW7ehChTVOGy/Mm0oyYICkbcbDyV8glgqBC8tDXhzC5rraOFiCDbLrYacbdC7lSjw8ijcWFOtNTlufdhMPbhRfQvze9xlbLp3xLQDlwI3QLch5nuvHrKaqw8n4EdvWdOs6FRY5x7mu7zRdlRNIIDXxGjbURSRSC7JGOY4dHCx+q9i2nlHjWUUbsgxBzYp6CY/rqOVzM+LC51iL6gODgOm5zVm6isqa2ZHSemO46CqpKEAQBAEAQBAEAQBAEAQBAEAQBAEBzDFJP0lj0EOsNGC93LfFnE/xGJp/KVegurt3LnL8+5Tk+Ouo9x09US4EBG49i7aSLfObzkxnFzv7c/wDZT29B1p8K25lS8u421Pier5LvZrbN4W6IOmmzqJc3n8I4NHK2X04BSXVZSahD2Y7fchsLWVNOrV9uW/h4fn0JtVDRCAIAgIraPCPtUdmndlYd6J+ha4deANh6HgrFtX6qWuz0ZTvbXr4aaSWsX3Mw7M439pa5kg3KiM7sjDlmMt4dD6Hyv1c0OreY6xexzZXfXRcZrE46NfUm1VLwQHK9pJf0Xj9PU6Q1bBHLyvcRk9ACIXE+Ku011lBx5r8+5Xk+Con3nVFSLAQBAEAQBAEAQBAEAQBAEAQBAEBp4xXtpYJZne7Gx7yOe6L28Tp5rqEeKSiuZzKXCmznPYrTGR1ZVSZve4Nv1JMj/mXM+SvXzwowRTs+05TZ1JZ5eNTFMRZTRukkNmj5k8AOZKkpUpVJcMSGvXhRg5zehW9naR9bL9sqBZo+4ZwAHHy58TnwCvXE40IdRT3/AJMyrKlO6q/qqy0/ivr+efcW9ZpthAEAQBAEBVNrcLexwrKXKaP3wPjaNbjjYa9OoCv2taMl1NTZ7eDMq/t5xl+po+0t/Ffn5oS+z+Nx1sQezJwsHsvm08uo5Hj81Wr0JUZcL9C5a3ULinxR9fAlFCWTnHblhwloY5bZxSi5/ZkBaf5tz5K5ZSxPHeVrpdjPcWnYXGft1DTzE3eW7sn52HccfMtv4EKCtDgm0TU5cUUyeUR2EAQBAEAQBAEAQBAEAQBAEAQFA7ZcR7ujZCDnNILj9mP2z/NufNXbGGame4p31Thp47z12NACiktr377/AMDEv/8AIvL7nPR7TpPzLdjOLxUbN+V1vwtHvOPJo4/QKvSozqy4Yk9xcU6EOKb/ALKXh0UuMz95NdtNGcmg5flB4uOV3fTJac5Qs6fDD2n+Z+xhUoVOkqvHU0hHl9PuzoLGBoAAAAAAA0AHJY7edWfRpJLCPSHoQBAEAQBAEBzzaXDZMMm+2UmUZP6xnwi50I/ATpyPLJatCpG4h1VTfl+d5g3VGdnU6+j7L3X5yfwLXs5tHFXMuw7sg9+Mn2m/+Tev0OSo17eVF4e3eattdQuI5jvzRF9qlv0XU3/6VvHvmWXtp/lX5yPbp4pMqXYTiWVTTE6FszB4+w/yFo/mrF9DVS9CKznmLR1lZ5dCAIAgCAIAgCAIAgCAIAgCAIDjnbFUl9ZFH8McQP7z3En0axa1hHEG+9mN0lPtKPgQOAYxUUe93EpZvW3hZrgbaZOBF+quzoQqe2smZG6qUc8DwWDAcKnxSbeke5wFu8kcb2HJvXkNAuKtWnbQwl5I8oUKt7VzJ6c39EdaoqRkDGxxt3WNFgP/AHU9VgznKcnKW7PqaVKNKChBYSM65JAgCAIAgCAIAgPE0TXtLXAOa4EEEXBB1BXqbTyjyUVJYexyHa/ZyTDpRLC5wiJ9h7SQ6M/hJGfgeIW3b3Ea8eGW/wAz5u6tJ2s+OHs8vArOPbQ1VWwRzzOexpuG2a0X0ud0De87qSNvTpvMUHdVKixJmfstqjDicPKQSRu8CwuH8zGqC8jmk/AvWU+3g/QCxjXCAIAgCAIAgCAIAgCAIAgCAIDi/ahTObiDnEZPZGWnoBun1BW1YNOlg+f6TyqufA9bJ7IS1hDiDHBxeRm78gOvjoPRSV7uFLRav83K1tYVLh5eke/7HXcOoI6eNscTQ1g9ep5nqsSpUlUlxS3PpaVKFKKhBYRsrgkCAIAgCAIAgCAIAgMVTTtlY5j2hzHCxB0IXsZOLytzmUVJYexyHbPYSSmLpIA6WDWwzfH+YfE39oefM7FveRqLE9H8zCubCVJ8UNY/FFd2FpXPxGlDRe0m8bcA0Em/Swt5qS6aVJ5PbLLqo/QqwjeCAIAgCAIAgCAIAgCAIAgCAICq7c60v/2n6BW7X+XkU7v+PmWhmg8AqhbR6Q9CAIAgCAIAgCAIAgCAIAgKfsz/AMfWeA/1K1V/xxKtH/JIuCqloIAgCAIAgC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8" y="5373216"/>
            <a:ext cx="1970123" cy="13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5"/>
            <a:ext cx="849460" cy="7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3"/>
    </mc:Choice>
    <mc:Fallback xmlns="">
      <p:transition spd="slow" advTm="169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04664"/>
            <a:ext cx="9036496" cy="62646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67219" cy="4310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u="sng" dirty="0"/>
              <a:t>External Assessment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sz="2600" b="1" u="sng" dirty="0"/>
              <a:t>Exam (2</a:t>
            </a:r>
            <a:r>
              <a:rPr lang="en-GB" sz="2600" b="1" u="sng" dirty="0">
                <a:latin typeface="Arial Unicode MS"/>
                <a:ea typeface="Arial Unicode MS"/>
                <a:cs typeface="Arial Unicode MS"/>
              </a:rPr>
              <a:t>½</a:t>
            </a:r>
            <a:r>
              <a:rPr lang="en-GB" sz="2600" b="1" u="sng" dirty="0"/>
              <a:t> hours) : 100 marks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800" dirty="0"/>
              <a:t>Section 1 – multi-choice 25 marks</a:t>
            </a:r>
          </a:p>
          <a:p>
            <a:pPr marL="0" indent="0">
              <a:buNone/>
            </a:pPr>
            <a:r>
              <a:rPr lang="en-GB" sz="2800" dirty="0"/>
              <a:t>	Section 2 – extended response 75 marks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u="sng" dirty="0"/>
              <a:t>Assignment</a:t>
            </a:r>
          </a:p>
          <a:p>
            <a:pPr>
              <a:buFontTx/>
              <a:buChar char="-"/>
            </a:pPr>
            <a:r>
              <a:rPr lang="en-GB" sz="2800" dirty="0"/>
              <a:t>Conducted in school but marked externally – 20 marks</a:t>
            </a:r>
          </a:p>
          <a:p>
            <a:pPr>
              <a:buFontTx/>
              <a:buChar char="-"/>
            </a:pPr>
            <a:endParaRPr lang="en-GB" sz="2800" dirty="0"/>
          </a:p>
        </p:txBody>
      </p:sp>
      <p:pic>
        <p:nvPicPr>
          <p:cNvPr id="2050" name="Picture 2" descr="C:\Users\dfsh.rmacpherson\AppData\Local\Microsoft\Windows\Temporary Internet Files\Content.IE5\FB42FHA7\MC900048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9509" cy="19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62"/>
    </mc:Choice>
    <mc:Fallback xmlns="">
      <p:transition spd="slow" advTm="496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04664"/>
            <a:ext cx="9036496" cy="62646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7" y="693908"/>
            <a:ext cx="8467219" cy="5546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/>
              <a:t>Assignment – 8 hours 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Research</a:t>
            </a:r>
          </a:p>
          <a:p>
            <a:pPr marL="0" indent="0">
              <a:buNone/>
            </a:pPr>
            <a:r>
              <a:rPr lang="en-GB" dirty="0"/>
              <a:t>Plan and carry out an experiment – pairs / small groups</a:t>
            </a:r>
          </a:p>
          <a:p>
            <a:pPr marL="0" indent="0">
              <a:buNone/>
            </a:pPr>
            <a:r>
              <a:rPr lang="en-GB" dirty="0"/>
              <a:t>Record results in an appropriate format</a:t>
            </a:r>
          </a:p>
          <a:p>
            <a:pPr marL="0" indent="0">
              <a:buNone/>
            </a:pPr>
            <a:r>
              <a:rPr lang="en-GB" dirty="0"/>
              <a:t>Background chemistry research – individual 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/>
              <a:t>Reporting – Under exam conditions </a:t>
            </a:r>
          </a:p>
          <a:p>
            <a:pPr marL="0" indent="0">
              <a:buNone/>
            </a:pPr>
            <a:r>
              <a:rPr lang="en-GB" dirty="0"/>
              <a:t>Findings from the experiment and the background chemistry are collated in a written report.</a:t>
            </a:r>
          </a:p>
          <a:p>
            <a:pPr marL="0" indent="0">
              <a:buNone/>
            </a:pPr>
            <a:r>
              <a:rPr lang="en-GB" dirty="0"/>
              <a:t>                                                                 1hour and 30 minutes</a:t>
            </a:r>
          </a:p>
        </p:txBody>
      </p:sp>
      <p:pic>
        <p:nvPicPr>
          <p:cNvPr id="2050" name="Picture 2" descr="C:\Users\dfsh.rmacpherson\AppData\Local\Microsoft\Windows\Temporary Internet Files\Content.IE5\FB42FHA7\MC900048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9509" cy="19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2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62"/>
    </mc:Choice>
    <mc:Fallback xmlns="">
      <p:transition spd="slow" advTm="496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260648"/>
            <a:ext cx="6965245" cy="1202485"/>
          </a:xfrm>
        </p:spPr>
        <p:txBody>
          <a:bodyPr>
            <a:normAutofit/>
          </a:bodyPr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Pupil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968552"/>
          </a:xfrm>
        </p:spPr>
        <p:txBody>
          <a:bodyPr>
            <a:normAutofit/>
          </a:bodyPr>
          <a:lstStyle/>
          <a:p>
            <a:r>
              <a:rPr lang="en-GB" dirty="0"/>
              <a:t>Ask for help when unsure  - asap</a:t>
            </a:r>
          </a:p>
          <a:p>
            <a:endParaRPr lang="en-GB" dirty="0"/>
          </a:p>
          <a:p>
            <a:r>
              <a:rPr lang="en-GB"/>
              <a:t>Ensure all relevant material is brought to class</a:t>
            </a:r>
          </a:p>
          <a:p>
            <a:endParaRPr lang="en-GB" dirty="0"/>
          </a:p>
          <a:p>
            <a:r>
              <a:rPr lang="en-GB" dirty="0"/>
              <a:t>Ensure any work missed is completed in a timely manner.</a:t>
            </a:r>
            <a:endParaRPr lang="en-US" dirty="0"/>
          </a:p>
          <a:p>
            <a:endParaRPr lang="en-GB" dirty="0"/>
          </a:p>
          <a:p>
            <a:r>
              <a:rPr lang="en-GB" dirty="0"/>
              <a:t>Ensure homework is submitted on time</a:t>
            </a:r>
          </a:p>
          <a:p>
            <a:endParaRPr lang="en-GB" dirty="0"/>
          </a:p>
          <a:p>
            <a:r>
              <a:rPr lang="en-GB" dirty="0"/>
              <a:t>Attend  study support if required ; especially in run up to assessments/exams</a:t>
            </a:r>
          </a:p>
          <a:p>
            <a:endParaRPr lang="en-GB" dirty="0"/>
          </a:p>
        </p:txBody>
      </p:sp>
      <p:pic>
        <p:nvPicPr>
          <p:cNvPr id="6146" name="Picture 2" descr="C:\Users\dfsh.rmacpherson\AppData\Local\Microsoft\Windows\Temporary Internet Files\Content.IE5\8PD9HPGR\MC9004347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70" y="2746307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09" y="1468038"/>
            <a:ext cx="733957" cy="12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89" y="4638516"/>
            <a:ext cx="1017725" cy="9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143000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62" y="1710035"/>
            <a:ext cx="7533499" cy="3603812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Address any difficulties that arise </a:t>
            </a:r>
          </a:p>
          <a:p>
            <a:endParaRPr lang="en-GB" sz="2600" dirty="0"/>
          </a:p>
          <a:p>
            <a:r>
              <a:rPr lang="en-GB" sz="2600" dirty="0"/>
              <a:t>Progress is tracked and monitored </a:t>
            </a:r>
          </a:p>
          <a:p>
            <a:endParaRPr lang="en-GB" sz="2600" dirty="0"/>
          </a:p>
          <a:p>
            <a:r>
              <a:rPr lang="en-GB" sz="2600" dirty="0"/>
              <a:t>Pupil support/home contacted when concerns arise</a:t>
            </a:r>
          </a:p>
          <a:p>
            <a:endParaRPr lang="en-GB" sz="2600" dirty="0"/>
          </a:p>
          <a:p>
            <a:r>
              <a:rPr lang="en-GB" sz="2600" dirty="0"/>
              <a:t>Opportunities for study support provided (after school) </a:t>
            </a:r>
          </a:p>
          <a:p>
            <a:endParaRPr lang="en-GB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1295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404664"/>
            <a:ext cx="6965245" cy="1202485"/>
          </a:xfrm>
        </p:spPr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/>
              <a:t>Encourage pupil to seek help if required</a:t>
            </a:r>
            <a:endParaRPr lang="en-US" dirty="0"/>
          </a:p>
          <a:p>
            <a:endParaRPr lang="en-GB" dirty="0"/>
          </a:p>
          <a:p>
            <a:r>
              <a:rPr lang="en-GB" dirty="0"/>
              <a:t>Provide a suitable environment for study</a:t>
            </a:r>
            <a:endParaRPr lang="en-US" dirty="0"/>
          </a:p>
          <a:p>
            <a:endParaRPr lang="en-GB" dirty="0"/>
          </a:p>
          <a:p>
            <a:r>
              <a:rPr lang="en-GB" dirty="0"/>
              <a:t>Track homework – Microsoft Teams</a:t>
            </a:r>
          </a:p>
          <a:p>
            <a:endParaRPr lang="en-GB" dirty="0"/>
          </a:p>
          <a:p>
            <a:r>
              <a:rPr lang="en-GB" dirty="0"/>
              <a:t>Assist with revision before assessments </a:t>
            </a:r>
          </a:p>
          <a:p>
            <a:endParaRPr lang="en-GB" dirty="0"/>
          </a:p>
          <a:p>
            <a:r>
              <a:rPr lang="en-GB" dirty="0"/>
              <a:t>Encourage pupil to access revision materials (online &amp; books)</a:t>
            </a:r>
          </a:p>
        </p:txBody>
      </p:sp>
    </p:spTree>
    <p:extLst>
      <p:ext uri="{BB962C8B-B14F-4D97-AF65-F5344CB8AC3E}">
        <p14:creationId xmlns:p14="http://schemas.microsoft.com/office/powerpoint/2010/main" val="214343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Flash Cards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2070"/>
            <a:ext cx="6624736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07" y="3032956"/>
            <a:ext cx="474119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72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2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8|8.4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8|8.4|9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7ad9a6-b8d9-41c4-a601-6f39768c99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D679BAA8ED04DB7CCC8155A66C581" ma:contentTypeVersion="16" ma:contentTypeDescription="Create a new document." ma:contentTypeScope="" ma:versionID="be462867d3978a2109ca0c193938e6b8">
  <xsd:schema xmlns:xsd="http://www.w3.org/2001/XMLSchema" xmlns:xs="http://www.w3.org/2001/XMLSchema" xmlns:p="http://schemas.microsoft.com/office/2006/metadata/properties" xmlns:ns3="7d8fd1d5-f20f-4271-bee1-2436f711de5e" xmlns:ns4="977ad9a6-b8d9-41c4-a601-6f39768c9978" targetNamespace="http://schemas.microsoft.com/office/2006/metadata/properties" ma:root="true" ma:fieldsID="8ec08e43f9a0899b855b26d8f080ce26" ns3:_="" ns4:_="">
    <xsd:import namespace="7d8fd1d5-f20f-4271-bee1-2436f711de5e"/>
    <xsd:import namespace="977ad9a6-b8d9-41c4-a601-6f39768c997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fd1d5-f20f-4271-bee1-2436f711de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ad9a6-b8d9-41c4-a601-6f39768c9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8F0CB-523D-404C-BA80-5E70D72C4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3E959-D255-449F-B452-B19CF0A4B9A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d8fd1d5-f20f-4271-bee1-2436f711de5e"/>
    <ds:schemaRef ds:uri="http://purl.org/dc/terms/"/>
    <ds:schemaRef ds:uri="http://schemas.openxmlformats.org/package/2006/metadata/core-properties"/>
    <ds:schemaRef ds:uri="977ad9a6-b8d9-41c4-a601-6f39768c9978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FE3D83-DC4B-4FBF-8DE0-05C238E34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fd1d5-f20f-4271-bee1-2436f711de5e"/>
    <ds:schemaRef ds:uri="977ad9a6-b8d9-41c4-a601-6f39768c9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916</TotalTime>
  <Words>146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Brush Script MT</vt:lpstr>
      <vt:lpstr>Calibri</vt:lpstr>
      <vt:lpstr>Constantia</vt:lpstr>
      <vt:lpstr>Franklin Gothic Book</vt:lpstr>
      <vt:lpstr>Rage Italic</vt:lpstr>
      <vt:lpstr>Pushpin</vt:lpstr>
      <vt:lpstr>PowerPoint Presentation</vt:lpstr>
      <vt:lpstr>Course assessment</vt:lpstr>
      <vt:lpstr>Course content</vt:lpstr>
      <vt:lpstr>PowerPoint Presentation</vt:lpstr>
      <vt:lpstr>PowerPoint Presentation</vt:lpstr>
      <vt:lpstr>Pupil responsibility </vt:lpstr>
      <vt:lpstr>Our responsibilities</vt:lpstr>
      <vt:lpstr>How you can help</vt:lpstr>
      <vt:lpstr>PowerPoint Presentation</vt:lpstr>
      <vt:lpstr>PowerPoint Presentation</vt:lpstr>
      <vt:lpstr>PowerPoint Presentation</vt:lpstr>
      <vt:lpstr>PowerPoint Presentation</vt:lpstr>
      <vt:lpstr>Revision materials</vt:lpstr>
      <vt:lpstr>Revision websites</vt:lpstr>
      <vt:lpstr>Supported study</vt:lpstr>
      <vt:lpstr>PowerPoint Presentation</vt:lpstr>
      <vt:lpstr>End point!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How to pass!</dc:title>
  <dc:creator>Rachael MacPherson</dc:creator>
  <cp:lastModifiedBy>Mrs Earle</cp:lastModifiedBy>
  <cp:revision>210</cp:revision>
  <dcterms:created xsi:type="dcterms:W3CDTF">2014-09-25T14:08:15Z</dcterms:created>
  <dcterms:modified xsi:type="dcterms:W3CDTF">2023-09-13T17:08:46Z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0x010100720D679BAA8ED04DB7CCC8155A66C581</vt:lpwstr>
  </property>
  <property fmtid="{D5CDD505-2E9C-101B-9397-08002B2CF9AE}" pid="3" name="MediaServiceImageTags">
    <vt:lpwstr/>
  </property>
</Properties>
</file>