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34"/>
  </p:notesMasterIdLst>
  <p:sldIdLst>
    <p:sldId id="256" r:id="rId6"/>
    <p:sldId id="283" r:id="rId7"/>
    <p:sldId id="284" r:id="rId8"/>
    <p:sldId id="262" r:id="rId9"/>
    <p:sldId id="264" r:id="rId10"/>
    <p:sldId id="268" r:id="rId11"/>
    <p:sldId id="261" r:id="rId12"/>
    <p:sldId id="285" r:id="rId13"/>
    <p:sldId id="286" r:id="rId14"/>
    <p:sldId id="287" r:id="rId15"/>
    <p:sldId id="288" r:id="rId16"/>
    <p:sldId id="298" r:id="rId17"/>
    <p:sldId id="290" r:id="rId18"/>
    <p:sldId id="291" r:id="rId19"/>
    <p:sldId id="292" r:id="rId20"/>
    <p:sldId id="270" r:id="rId21"/>
    <p:sldId id="277" r:id="rId22"/>
    <p:sldId id="278" r:id="rId23"/>
    <p:sldId id="273" r:id="rId24"/>
    <p:sldId id="279" r:id="rId25"/>
    <p:sldId id="281" r:id="rId26"/>
    <p:sldId id="272" r:id="rId27"/>
    <p:sldId id="269" r:id="rId28"/>
    <p:sldId id="293" r:id="rId29"/>
    <p:sldId id="294" r:id="rId30"/>
    <p:sldId id="295" r:id="rId31"/>
    <p:sldId id="296" r:id="rId32"/>
    <p:sldId id="297" r:id="rId33"/>
  </p:sldIdLst>
  <p:sldSz cx="12192000" cy="6858000"/>
  <p:notesSz cx="6888163" cy="100218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EE9D8E-C0EA-21C7-ECDF-2D56FE7ECA7D}" v="198" dt="2021-10-05T14:28:06.801"/>
    <p1510:client id="{22BEA87C-75AD-F7C5-AA00-8B545D9EFE83}" v="18" dt="2022-01-26T12:44:58.996"/>
    <p1510:client id="{3E3FFAB0-5F27-7D32-898C-C1ED42958299}" v="336" dt="2023-09-13T10:20:11.604"/>
    <p1510:client id="{4073B11E-DDD9-4D32-BD7A-A0891B343AED}" v="217" dt="2022-03-11T09:29:05.131"/>
    <p1510:client id="{471DA852-3AB2-4AD2-B710-9001B6EDD1A4}" v="10" dt="2022-03-10T15:52:45.107"/>
    <p1510:client id="{C42BB114-64B3-4D02-8486-4C653D1204C4}" v="72" dt="2021-09-16T16:49:39.325"/>
    <p1510:client id="{E02AD815-4A7C-712F-24D2-C0F05F32A68A}" v="2" dt="2021-09-17T09:59:39.1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6053" autoAdjust="0"/>
  </p:normalViewPr>
  <p:slideViewPr>
    <p:cSldViewPr snapToGrid="0">
      <p:cViewPr varScale="1">
        <p:scale>
          <a:sx n="50" d="100"/>
          <a:sy n="50" d="100"/>
        </p:scale>
        <p:origin x="66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rs Blackwell" userId="S::gw20blackwellnikki@glow.sch.uk::16a70c73-d263-43f1-ae0b-2eb5aaff4491" providerId="AD" clId="Web-{3E3FFAB0-5F27-7D32-898C-C1ED42958299}"/>
    <pc:docChg chg="addSld delSld modSld">
      <pc:chgData name="Mrs Blackwell" userId="S::gw20blackwellnikki@glow.sch.uk::16a70c73-d263-43f1-ae0b-2eb5aaff4491" providerId="AD" clId="Web-{3E3FFAB0-5F27-7D32-898C-C1ED42958299}" dt="2023-09-13T10:20:11.604" v="229"/>
      <pc:docMkLst>
        <pc:docMk/>
      </pc:docMkLst>
      <pc:sldChg chg="addSp delSp delAnim">
        <pc:chgData name="Mrs Blackwell" userId="S::gw20blackwellnikki@glow.sch.uk::16a70c73-d263-43f1-ae0b-2eb5aaff4491" providerId="AD" clId="Web-{3E3FFAB0-5F27-7D32-898C-C1ED42958299}" dt="2023-09-13T10:18:11.335" v="186"/>
        <pc:sldMkLst>
          <pc:docMk/>
          <pc:sldMk cId="322706306" sldId="256"/>
        </pc:sldMkLst>
        <pc:spChg chg="add del">
          <ac:chgData name="Mrs Blackwell" userId="S::gw20blackwellnikki@glow.sch.uk::16a70c73-d263-43f1-ae0b-2eb5aaff4491" providerId="AD" clId="Web-{3E3FFAB0-5F27-7D32-898C-C1ED42958299}" dt="2023-09-13T10:18:11.335" v="186"/>
          <ac:spMkLst>
            <pc:docMk/>
            <pc:sldMk cId="322706306" sldId="256"/>
            <ac:spMk id="4" creationId="{3DAA22D7-46D1-460B-98B3-467CBC7E0994}"/>
          </ac:spMkLst>
        </pc:spChg>
        <pc:picChg chg="del">
          <ac:chgData name="Mrs Blackwell" userId="S::gw20blackwellnikki@glow.sch.uk::16a70c73-d263-43f1-ae0b-2eb5aaff4491" providerId="AD" clId="Web-{3E3FFAB0-5F27-7D32-898C-C1ED42958299}" dt="2023-09-13T10:08:21.489" v="0"/>
          <ac:picMkLst>
            <pc:docMk/>
            <pc:sldMk cId="322706306" sldId="256"/>
            <ac:picMk id="27" creationId="{06E4AE71-DAEE-4CEE-A84B-0C33B2853EC4}"/>
          </ac:picMkLst>
        </pc:picChg>
      </pc:sldChg>
      <pc:sldChg chg="delSp delAnim">
        <pc:chgData name="Mrs Blackwell" userId="S::gw20blackwellnikki@glow.sch.uk::16a70c73-d263-43f1-ae0b-2eb5aaff4491" providerId="AD" clId="Web-{3E3FFAB0-5F27-7D32-898C-C1ED42958299}" dt="2023-09-13T10:09:35.600" v="19"/>
        <pc:sldMkLst>
          <pc:docMk/>
          <pc:sldMk cId="456906732" sldId="261"/>
        </pc:sldMkLst>
        <pc:picChg chg="del">
          <ac:chgData name="Mrs Blackwell" userId="S::gw20blackwellnikki@glow.sch.uk::16a70c73-d263-43f1-ae0b-2eb5aaff4491" providerId="AD" clId="Web-{3E3FFAB0-5F27-7D32-898C-C1ED42958299}" dt="2023-09-13T10:09:35.600" v="19"/>
          <ac:picMkLst>
            <pc:docMk/>
            <pc:sldMk cId="456906732" sldId="261"/>
            <ac:picMk id="9" creationId="{0CD9D442-DC34-4CB6-B9D2-5CCCB248452E}"/>
          </ac:picMkLst>
        </pc:picChg>
      </pc:sldChg>
      <pc:sldChg chg="delSp delAnim">
        <pc:chgData name="Mrs Blackwell" userId="S::gw20blackwellnikki@glow.sch.uk::16a70c73-d263-43f1-ae0b-2eb5aaff4491" providerId="AD" clId="Web-{3E3FFAB0-5F27-7D32-898C-C1ED42958299}" dt="2023-09-13T10:08:34.161" v="3"/>
        <pc:sldMkLst>
          <pc:docMk/>
          <pc:sldMk cId="3518780282" sldId="262"/>
        </pc:sldMkLst>
        <pc:picChg chg="del">
          <ac:chgData name="Mrs Blackwell" userId="S::gw20blackwellnikki@glow.sch.uk::16a70c73-d263-43f1-ae0b-2eb5aaff4491" providerId="AD" clId="Web-{3E3FFAB0-5F27-7D32-898C-C1ED42958299}" dt="2023-09-13T10:08:34.161" v="3"/>
          <ac:picMkLst>
            <pc:docMk/>
            <pc:sldMk cId="3518780282" sldId="262"/>
            <ac:picMk id="6" creationId="{8FD0DE2E-03E2-4BDF-8CB2-E7E0576192E6}"/>
          </ac:picMkLst>
        </pc:picChg>
      </pc:sldChg>
      <pc:sldChg chg="delSp delAnim">
        <pc:chgData name="Mrs Blackwell" userId="S::gw20blackwellnikki@glow.sch.uk::16a70c73-d263-43f1-ae0b-2eb5aaff4491" providerId="AD" clId="Web-{3E3FFAB0-5F27-7D32-898C-C1ED42958299}" dt="2023-09-13T10:08:36.958" v="4"/>
        <pc:sldMkLst>
          <pc:docMk/>
          <pc:sldMk cId="53466055" sldId="264"/>
        </pc:sldMkLst>
        <pc:picChg chg="del">
          <ac:chgData name="Mrs Blackwell" userId="S::gw20blackwellnikki@glow.sch.uk::16a70c73-d263-43f1-ae0b-2eb5aaff4491" providerId="AD" clId="Web-{3E3FFAB0-5F27-7D32-898C-C1ED42958299}" dt="2023-09-13T10:08:36.958" v="4"/>
          <ac:picMkLst>
            <pc:docMk/>
            <pc:sldMk cId="53466055" sldId="264"/>
            <ac:picMk id="28" creationId="{A010C2D3-5E37-4A6D-8DA9-CAAD033BE27B}"/>
          </ac:picMkLst>
        </pc:picChg>
      </pc:sldChg>
      <pc:sldChg chg="delSp modSp delAnim">
        <pc:chgData name="Mrs Blackwell" userId="S::gw20blackwellnikki@glow.sch.uk::16a70c73-d263-43f1-ae0b-2eb5aaff4491" providerId="AD" clId="Web-{3E3FFAB0-5F27-7D32-898C-C1ED42958299}" dt="2023-09-13T10:20:11.604" v="229"/>
        <pc:sldMkLst>
          <pc:docMk/>
          <pc:sldMk cId="933239320" sldId="268"/>
        </pc:sldMkLst>
        <pc:spChg chg="mod">
          <ac:chgData name="Mrs Blackwell" userId="S::gw20blackwellnikki@glow.sch.uk::16a70c73-d263-43f1-ae0b-2eb5aaff4491" providerId="AD" clId="Web-{3E3FFAB0-5F27-7D32-898C-C1ED42958299}" dt="2023-09-13T10:18:59.602" v="199" actId="1076"/>
          <ac:spMkLst>
            <pc:docMk/>
            <pc:sldMk cId="933239320" sldId="268"/>
            <ac:spMk id="3" creationId="{D08C26B7-33E9-4555-B13D-480328FF58F8}"/>
          </ac:spMkLst>
        </pc:spChg>
        <pc:spChg chg="mod">
          <ac:chgData name="Mrs Blackwell" userId="S::gw20blackwellnikki@glow.sch.uk::16a70c73-d263-43f1-ae0b-2eb5aaff4491" providerId="AD" clId="Web-{3E3FFAB0-5F27-7D32-898C-C1ED42958299}" dt="2023-09-13T10:19:42.853" v="228" actId="20577"/>
          <ac:spMkLst>
            <pc:docMk/>
            <pc:sldMk cId="933239320" sldId="268"/>
            <ac:spMk id="4" creationId="{48F644C9-68E4-452D-8951-E8E4087EBFDC}"/>
          </ac:spMkLst>
        </pc:spChg>
        <pc:picChg chg="mod">
          <ac:chgData name="Mrs Blackwell" userId="S::gw20blackwellnikki@glow.sch.uk::16a70c73-d263-43f1-ae0b-2eb5aaff4491" providerId="AD" clId="Web-{3E3FFAB0-5F27-7D32-898C-C1ED42958299}" dt="2023-09-13T10:09:15.319" v="14" actId="1076"/>
          <ac:picMkLst>
            <pc:docMk/>
            <pc:sldMk cId="933239320" sldId="268"/>
            <ac:picMk id="5" creationId="{D9AEA246-9A42-4CEB-99B2-7D06EECFA4C2}"/>
          </ac:picMkLst>
        </pc:picChg>
        <pc:picChg chg="del">
          <ac:chgData name="Mrs Blackwell" userId="S::gw20blackwellnikki@glow.sch.uk::16a70c73-d263-43f1-ae0b-2eb5aaff4491" providerId="AD" clId="Web-{3E3FFAB0-5F27-7D32-898C-C1ED42958299}" dt="2023-09-13T10:08:55.974" v="5"/>
          <ac:picMkLst>
            <pc:docMk/>
            <pc:sldMk cId="933239320" sldId="268"/>
            <ac:picMk id="21" creationId="{8AA5DB33-EEDA-41EA-B7B8-3284AE39E3AC}"/>
          </ac:picMkLst>
        </pc:picChg>
      </pc:sldChg>
      <pc:sldChg chg="delSp delAnim">
        <pc:chgData name="Mrs Blackwell" userId="S::gw20blackwellnikki@glow.sch.uk::16a70c73-d263-43f1-ae0b-2eb5aaff4491" providerId="AD" clId="Web-{3E3FFAB0-5F27-7D32-898C-C1ED42958299}" dt="2023-09-13T10:10:13.336" v="34"/>
        <pc:sldMkLst>
          <pc:docMk/>
          <pc:sldMk cId="1902603536" sldId="269"/>
        </pc:sldMkLst>
        <pc:picChg chg="del">
          <ac:chgData name="Mrs Blackwell" userId="S::gw20blackwellnikki@glow.sch.uk::16a70c73-d263-43f1-ae0b-2eb5aaff4491" providerId="AD" clId="Web-{3E3FFAB0-5F27-7D32-898C-C1ED42958299}" dt="2023-09-13T10:10:13.336" v="34"/>
          <ac:picMkLst>
            <pc:docMk/>
            <pc:sldMk cId="1902603536" sldId="269"/>
            <ac:picMk id="10" creationId="{C26B2B64-E961-4600-BA8A-D7C320E4D90E}"/>
          </ac:picMkLst>
        </pc:picChg>
      </pc:sldChg>
      <pc:sldChg chg="delSp delAnim">
        <pc:chgData name="Mrs Blackwell" userId="S::gw20blackwellnikki@glow.sch.uk::16a70c73-d263-43f1-ae0b-2eb5aaff4491" providerId="AD" clId="Web-{3E3FFAB0-5F27-7D32-898C-C1ED42958299}" dt="2023-09-13T10:09:53.367" v="27"/>
        <pc:sldMkLst>
          <pc:docMk/>
          <pc:sldMk cId="3848567604" sldId="270"/>
        </pc:sldMkLst>
        <pc:picChg chg="del">
          <ac:chgData name="Mrs Blackwell" userId="S::gw20blackwellnikki@glow.sch.uk::16a70c73-d263-43f1-ae0b-2eb5aaff4491" providerId="AD" clId="Web-{3E3FFAB0-5F27-7D32-898C-C1ED42958299}" dt="2023-09-13T10:09:53.367" v="27"/>
          <ac:picMkLst>
            <pc:docMk/>
            <pc:sldMk cId="3848567604" sldId="270"/>
            <ac:picMk id="2" creationId="{CAFB0DC1-5527-444B-9F58-5CFA7EEBC27A}"/>
          </ac:picMkLst>
        </pc:picChg>
      </pc:sldChg>
      <pc:sldChg chg="delSp delAnim">
        <pc:chgData name="Mrs Blackwell" userId="S::gw20blackwellnikki@glow.sch.uk::16a70c73-d263-43f1-ae0b-2eb5aaff4491" providerId="AD" clId="Web-{3E3FFAB0-5F27-7D32-898C-C1ED42958299}" dt="2023-09-13T10:10:10.680" v="33"/>
        <pc:sldMkLst>
          <pc:docMk/>
          <pc:sldMk cId="4063111091" sldId="272"/>
        </pc:sldMkLst>
        <pc:picChg chg="del">
          <ac:chgData name="Mrs Blackwell" userId="S::gw20blackwellnikki@glow.sch.uk::16a70c73-d263-43f1-ae0b-2eb5aaff4491" providerId="AD" clId="Web-{3E3FFAB0-5F27-7D32-898C-C1ED42958299}" dt="2023-09-13T10:10:10.680" v="33"/>
          <ac:picMkLst>
            <pc:docMk/>
            <pc:sldMk cId="4063111091" sldId="272"/>
            <ac:picMk id="4" creationId="{99EFD54F-E07F-46D6-83E4-8C1957F6E810}"/>
          </ac:picMkLst>
        </pc:picChg>
      </pc:sldChg>
      <pc:sldChg chg="delSp delAnim">
        <pc:chgData name="Mrs Blackwell" userId="S::gw20blackwellnikki@glow.sch.uk::16a70c73-d263-43f1-ae0b-2eb5aaff4491" providerId="AD" clId="Web-{3E3FFAB0-5F27-7D32-898C-C1ED42958299}" dt="2023-09-13T10:10:03.148" v="30"/>
        <pc:sldMkLst>
          <pc:docMk/>
          <pc:sldMk cId="2699742536" sldId="273"/>
        </pc:sldMkLst>
        <pc:picChg chg="del">
          <ac:chgData name="Mrs Blackwell" userId="S::gw20blackwellnikki@glow.sch.uk::16a70c73-d263-43f1-ae0b-2eb5aaff4491" providerId="AD" clId="Web-{3E3FFAB0-5F27-7D32-898C-C1ED42958299}" dt="2023-09-13T10:10:03.148" v="30"/>
          <ac:picMkLst>
            <pc:docMk/>
            <pc:sldMk cId="2699742536" sldId="273"/>
            <ac:picMk id="2" creationId="{58DC3DBA-E4DA-4D6A-96AB-4FDC9317166E}"/>
          </ac:picMkLst>
        </pc:picChg>
      </pc:sldChg>
      <pc:sldChg chg="delSp delAnim">
        <pc:chgData name="Mrs Blackwell" userId="S::gw20blackwellnikki@glow.sch.uk::16a70c73-d263-43f1-ae0b-2eb5aaff4491" providerId="AD" clId="Web-{3E3FFAB0-5F27-7D32-898C-C1ED42958299}" dt="2023-09-13T10:09:56.648" v="28"/>
        <pc:sldMkLst>
          <pc:docMk/>
          <pc:sldMk cId="3034220711" sldId="277"/>
        </pc:sldMkLst>
        <pc:picChg chg="del">
          <ac:chgData name="Mrs Blackwell" userId="S::gw20blackwellnikki@glow.sch.uk::16a70c73-d263-43f1-ae0b-2eb5aaff4491" providerId="AD" clId="Web-{3E3FFAB0-5F27-7D32-898C-C1ED42958299}" dt="2023-09-13T10:09:56.648" v="28"/>
          <ac:picMkLst>
            <pc:docMk/>
            <pc:sldMk cId="3034220711" sldId="277"/>
            <ac:picMk id="7" creationId="{26B448DF-58D2-4C92-BC57-C367F159189C}"/>
          </ac:picMkLst>
        </pc:picChg>
      </pc:sldChg>
      <pc:sldChg chg="delSp delAnim">
        <pc:chgData name="Mrs Blackwell" userId="S::gw20blackwellnikki@glow.sch.uk::16a70c73-d263-43f1-ae0b-2eb5aaff4491" providerId="AD" clId="Web-{3E3FFAB0-5F27-7D32-898C-C1ED42958299}" dt="2023-09-13T10:10:01.039" v="29"/>
        <pc:sldMkLst>
          <pc:docMk/>
          <pc:sldMk cId="169453576" sldId="278"/>
        </pc:sldMkLst>
        <pc:picChg chg="del">
          <ac:chgData name="Mrs Blackwell" userId="S::gw20blackwellnikki@glow.sch.uk::16a70c73-d263-43f1-ae0b-2eb5aaff4491" providerId="AD" clId="Web-{3E3FFAB0-5F27-7D32-898C-C1ED42958299}" dt="2023-09-13T10:10:01.039" v="29"/>
          <ac:picMkLst>
            <pc:docMk/>
            <pc:sldMk cId="169453576" sldId="278"/>
            <ac:picMk id="5" creationId="{53DB2924-9532-4E64-8CFD-35CAAEA9791B}"/>
          </ac:picMkLst>
        </pc:picChg>
      </pc:sldChg>
      <pc:sldChg chg="delSp delAnim">
        <pc:chgData name="Mrs Blackwell" userId="S::gw20blackwellnikki@glow.sch.uk::16a70c73-d263-43f1-ae0b-2eb5aaff4491" providerId="AD" clId="Web-{3E3FFAB0-5F27-7D32-898C-C1ED42958299}" dt="2023-09-13T10:10:05.523" v="31"/>
        <pc:sldMkLst>
          <pc:docMk/>
          <pc:sldMk cId="3216302038" sldId="279"/>
        </pc:sldMkLst>
        <pc:picChg chg="del">
          <ac:chgData name="Mrs Blackwell" userId="S::gw20blackwellnikki@glow.sch.uk::16a70c73-d263-43f1-ae0b-2eb5aaff4491" providerId="AD" clId="Web-{3E3FFAB0-5F27-7D32-898C-C1ED42958299}" dt="2023-09-13T10:10:05.523" v="31"/>
          <ac:picMkLst>
            <pc:docMk/>
            <pc:sldMk cId="3216302038" sldId="279"/>
            <ac:picMk id="2" creationId="{1C413A30-332C-46A5-8002-99FC8BE3AFA9}"/>
          </ac:picMkLst>
        </pc:picChg>
      </pc:sldChg>
      <pc:sldChg chg="delSp delAnim">
        <pc:chgData name="Mrs Blackwell" userId="S::gw20blackwellnikki@glow.sch.uk::16a70c73-d263-43f1-ae0b-2eb5aaff4491" providerId="AD" clId="Web-{3E3FFAB0-5F27-7D32-898C-C1ED42958299}" dt="2023-09-13T10:10:07.759" v="32"/>
        <pc:sldMkLst>
          <pc:docMk/>
          <pc:sldMk cId="4238555832" sldId="281"/>
        </pc:sldMkLst>
        <pc:picChg chg="del">
          <ac:chgData name="Mrs Blackwell" userId="S::gw20blackwellnikki@glow.sch.uk::16a70c73-d263-43f1-ae0b-2eb5aaff4491" providerId="AD" clId="Web-{3E3FFAB0-5F27-7D32-898C-C1ED42958299}" dt="2023-09-13T10:10:07.759" v="32"/>
          <ac:picMkLst>
            <pc:docMk/>
            <pc:sldMk cId="4238555832" sldId="281"/>
            <ac:picMk id="2" creationId="{F3B4C1FB-FC2C-4FC3-A0EA-0FD6DED6B1DA}"/>
          </ac:picMkLst>
        </pc:picChg>
      </pc:sldChg>
      <pc:sldChg chg="delSp delAnim">
        <pc:chgData name="Mrs Blackwell" userId="S::gw20blackwellnikki@glow.sch.uk::16a70c73-d263-43f1-ae0b-2eb5aaff4491" providerId="AD" clId="Web-{3E3FFAB0-5F27-7D32-898C-C1ED42958299}" dt="2023-09-13T10:08:25.614" v="1"/>
        <pc:sldMkLst>
          <pc:docMk/>
          <pc:sldMk cId="2691690526" sldId="283"/>
        </pc:sldMkLst>
        <pc:picChg chg="del">
          <ac:chgData name="Mrs Blackwell" userId="S::gw20blackwellnikki@glow.sch.uk::16a70c73-d263-43f1-ae0b-2eb5aaff4491" providerId="AD" clId="Web-{3E3FFAB0-5F27-7D32-898C-C1ED42958299}" dt="2023-09-13T10:08:25.614" v="1"/>
          <ac:picMkLst>
            <pc:docMk/>
            <pc:sldMk cId="2691690526" sldId="283"/>
            <ac:picMk id="16" creationId="{A0978A89-C3DD-40D0-9CED-16F00B838CFB}"/>
          </ac:picMkLst>
        </pc:picChg>
      </pc:sldChg>
      <pc:sldChg chg="delSp delAnim">
        <pc:chgData name="Mrs Blackwell" userId="S::gw20blackwellnikki@glow.sch.uk::16a70c73-d263-43f1-ae0b-2eb5aaff4491" providerId="AD" clId="Web-{3E3FFAB0-5F27-7D32-898C-C1ED42958299}" dt="2023-09-13T10:08:29.473" v="2"/>
        <pc:sldMkLst>
          <pc:docMk/>
          <pc:sldMk cId="373288557" sldId="284"/>
        </pc:sldMkLst>
        <pc:picChg chg="del">
          <ac:chgData name="Mrs Blackwell" userId="S::gw20blackwellnikki@glow.sch.uk::16a70c73-d263-43f1-ae0b-2eb5aaff4491" providerId="AD" clId="Web-{3E3FFAB0-5F27-7D32-898C-C1ED42958299}" dt="2023-09-13T10:08:29.473" v="2"/>
          <ac:picMkLst>
            <pc:docMk/>
            <pc:sldMk cId="373288557" sldId="284"/>
            <ac:picMk id="5" creationId="{2260DC2B-FAB4-4C07-846E-4D116DA4E6F8}"/>
          </ac:picMkLst>
        </pc:picChg>
      </pc:sldChg>
      <pc:sldChg chg="delSp delAnim">
        <pc:chgData name="Mrs Blackwell" userId="S::gw20blackwellnikki@glow.sch.uk::16a70c73-d263-43f1-ae0b-2eb5aaff4491" providerId="AD" clId="Web-{3E3FFAB0-5F27-7D32-898C-C1ED42958299}" dt="2023-09-13T10:09:37.522" v="20"/>
        <pc:sldMkLst>
          <pc:docMk/>
          <pc:sldMk cId="932255098" sldId="285"/>
        </pc:sldMkLst>
        <pc:picChg chg="del">
          <ac:chgData name="Mrs Blackwell" userId="S::gw20blackwellnikki@glow.sch.uk::16a70c73-d263-43f1-ae0b-2eb5aaff4491" providerId="AD" clId="Web-{3E3FFAB0-5F27-7D32-898C-C1ED42958299}" dt="2023-09-13T10:09:37.522" v="20"/>
          <ac:picMkLst>
            <pc:docMk/>
            <pc:sldMk cId="932255098" sldId="285"/>
            <ac:picMk id="7" creationId="{D49DDE46-6D0E-45A3-A5FC-9D237EDFDBB4}"/>
          </ac:picMkLst>
        </pc:picChg>
      </pc:sldChg>
      <pc:sldChg chg="delSp delAnim">
        <pc:chgData name="Mrs Blackwell" userId="S::gw20blackwellnikki@glow.sch.uk::16a70c73-d263-43f1-ae0b-2eb5aaff4491" providerId="AD" clId="Web-{3E3FFAB0-5F27-7D32-898C-C1ED42958299}" dt="2023-09-13T10:09:40.273" v="21"/>
        <pc:sldMkLst>
          <pc:docMk/>
          <pc:sldMk cId="1484273162" sldId="286"/>
        </pc:sldMkLst>
        <pc:picChg chg="del">
          <ac:chgData name="Mrs Blackwell" userId="S::gw20blackwellnikki@glow.sch.uk::16a70c73-d263-43f1-ae0b-2eb5aaff4491" providerId="AD" clId="Web-{3E3FFAB0-5F27-7D32-898C-C1ED42958299}" dt="2023-09-13T10:09:40.273" v="21"/>
          <ac:picMkLst>
            <pc:docMk/>
            <pc:sldMk cId="1484273162" sldId="286"/>
            <ac:picMk id="3" creationId="{9DC4A7AC-DD95-45C4-A92F-F4719E2B16B2}"/>
          </ac:picMkLst>
        </pc:picChg>
      </pc:sldChg>
      <pc:sldChg chg="delSp delAnim">
        <pc:chgData name="Mrs Blackwell" userId="S::gw20blackwellnikki@glow.sch.uk::16a70c73-d263-43f1-ae0b-2eb5aaff4491" providerId="AD" clId="Web-{3E3FFAB0-5F27-7D32-898C-C1ED42958299}" dt="2023-09-13T10:09:42.038" v="22"/>
        <pc:sldMkLst>
          <pc:docMk/>
          <pc:sldMk cId="2001702666" sldId="287"/>
        </pc:sldMkLst>
        <pc:picChg chg="del">
          <ac:chgData name="Mrs Blackwell" userId="S::gw20blackwellnikki@glow.sch.uk::16a70c73-d263-43f1-ae0b-2eb5aaff4491" providerId="AD" clId="Web-{3E3FFAB0-5F27-7D32-898C-C1ED42958299}" dt="2023-09-13T10:09:42.038" v="22"/>
          <ac:picMkLst>
            <pc:docMk/>
            <pc:sldMk cId="2001702666" sldId="287"/>
            <ac:picMk id="6" creationId="{C7B0E0E8-450F-412A-BF8A-9D43473D766E}"/>
          </ac:picMkLst>
        </pc:picChg>
      </pc:sldChg>
      <pc:sldChg chg="delSp delAnim">
        <pc:chgData name="Mrs Blackwell" userId="S::gw20blackwellnikki@glow.sch.uk::16a70c73-d263-43f1-ae0b-2eb5aaff4491" providerId="AD" clId="Web-{3E3FFAB0-5F27-7D32-898C-C1ED42958299}" dt="2023-09-13T10:09:44.054" v="23"/>
        <pc:sldMkLst>
          <pc:docMk/>
          <pc:sldMk cId="1933795419" sldId="288"/>
        </pc:sldMkLst>
        <pc:picChg chg="del">
          <ac:chgData name="Mrs Blackwell" userId="S::gw20blackwellnikki@glow.sch.uk::16a70c73-d263-43f1-ae0b-2eb5aaff4491" providerId="AD" clId="Web-{3E3FFAB0-5F27-7D32-898C-C1ED42958299}" dt="2023-09-13T10:09:44.054" v="23"/>
          <ac:picMkLst>
            <pc:docMk/>
            <pc:sldMk cId="1933795419" sldId="288"/>
            <ac:picMk id="4" creationId="{627B3E9F-E09F-4EE5-9272-04BA30A50F65}"/>
          </ac:picMkLst>
        </pc:picChg>
      </pc:sldChg>
      <pc:sldChg chg="delSp delAnim">
        <pc:chgData name="Mrs Blackwell" userId="S::gw20blackwellnikki@glow.sch.uk::16a70c73-d263-43f1-ae0b-2eb5aaff4491" providerId="AD" clId="Web-{3E3FFAB0-5F27-7D32-898C-C1ED42958299}" dt="2023-09-13T10:09:46.773" v="24"/>
        <pc:sldMkLst>
          <pc:docMk/>
          <pc:sldMk cId="3253538888" sldId="290"/>
        </pc:sldMkLst>
        <pc:picChg chg="del">
          <ac:chgData name="Mrs Blackwell" userId="S::gw20blackwellnikki@glow.sch.uk::16a70c73-d263-43f1-ae0b-2eb5aaff4491" providerId="AD" clId="Web-{3E3FFAB0-5F27-7D32-898C-C1ED42958299}" dt="2023-09-13T10:09:46.773" v="24"/>
          <ac:picMkLst>
            <pc:docMk/>
            <pc:sldMk cId="3253538888" sldId="290"/>
            <ac:picMk id="6" creationId="{C50BEE6A-6A6B-4D00-BBFE-C72F32B1FF8F}"/>
          </ac:picMkLst>
        </pc:picChg>
      </pc:sldChg>
      <pc:sldChg chg="delSp delAnim">
        <pc:chgData name="Mrs Blackwell" userId="S::gw20blackwellnikki@glow.sch.uk::16a70c73-d263-43f1-ae0b-2eb5aaff4491" providerId="AD" clId="Web-{3E3FFAB0-5F27-7D32-898C-C1ED42958299}" dt="2023-09-13T10:09:49.163" v="25"/>
        <pc:sldMkLst>
          <pc:docMk/>
          <pc:sldMk cId="3156811428" sldId="291"/>
        </pc:sldMkLst>
        <pc:picChg chg="del">
          <ac:chgData name="Mrs Blackwell" userId="S::gw20blackwellnikki@glow.sch.uk::16a70c73-d263-43f1-ae0b-2eb5aaff4491" providerId="AD" clId="Web-{3E3FFAB0-5F27-7D32-898C-C1ED42958299}" dt="2023-09-13T10:09:49.163" v="25"/>
          <ac:picMkLst>
            <pc:docMk/>
            <pc:sldMk cId="3156811428" sldId="291"/>
            <ac:picMk id="12" creationId="{27F1F0D0-332C-4A22-96AB-ECE2A4FD380F}"/>
          </ac:picMkLst>
        </pc:picChg>
      </pc:sldChg>
      <pc:sldChg chg="delSp delAnim">
        <pc:chgData name="Mrs Blackwell" userId="S::gw20blackwellnikki@glow.sch.uk::16a70c73-d263-43f1-ae0b-2eb5aaff4491" providerId="AD" clId="Web-{3E3FFAB0-5F27-7D32-898C-C1ED42958299}" dt="2023-09-13T10:09:50.773" v="26"/>
        <pc:sldMkLst>
          <pc:docMk/>
          <pc:sldMk cId="2893020391" sldId="292"/>
        </pc:sldMkLst>
        <pc:picChg chg="del">
          <ac:chgData name="Mrs Blackwell" userId="S::gw20blackwellnikki@glow.sch.uk::16a70c73-d263-43f1-ae0b-2eb5aaff4491" providerId="AD" clId="Web-{3E3FFAB0-5F27-7D32-898C-C1ED42958299}" dt="2023-09-13T10:09:50.773" v="26"/>
          <ac:picMkLst>
            <pc:docMk/>
            <pc:sldMk cId="2893020391" sldId="292"/>
            <ac:picMk id="10" creationId="{50076B86-B781-4617-A35A-FAB27577AB04}"/>
          </ac:picMkLst>
        </pc:picChg>
      </pc:sldChg>
      <pc:sldChg chg="delSp delAnim">
        <pc:chgData name="Mrs Blackwell" userId="S::gw20blackwellnikki@glow.sch.uk::16a70c73-d263-43f1-ae0b-2eb5aaff4491" providerId="AD" clId="Web-{3E3FFAB0-5F27-7D32-898C-C1ED42958299}" dt="2023-09-13T10:10:15.695" v="35"/>
        <pc:sldMkLst>
          <pc:docMk/>
          <pc:sldMk cId="1555405472" sldId="293"/>
        </pc:sldMkLst>
        <pc:picChg chg="del">
          <ac:chgData name="Mrs Blackwell" userId="S::gw20blackwellnikki@glow.sch.uk::16a70c73-d263-43f1-ae0b-2eb5aaff4491" providerId="AD" clId="Web-{3E3FFAB0-5F27-7D32-898C-C1ED42958299}" dt="2023-09-13T10:10:15.695" v="35"/>
          <ac:picMkLst>
            <pc:docMk/>
            <pc:sldMk cId="1555405472" sldId="293"/>
            <ac:picMk id="2" creationId="{4D8F7E0F-9081-4512-8981-22B91C002E91}"/>
          </ac:picMkLst>
        </pc:picChg>
      </pc:sldChg>
      <pc:sldChg chg="delSp delAnim">
        <pc:chgData name="Mrs Blackwell" userId="S::gw20blackwellnikki@glow.sch.uk::16a70c73-d263-43f1-ae0b-2eb5aaff4491" providerId="AD" clId="Web-{3E3FFAB0-5F27-7D32-898C-C1ED42958299}" dt="2023-09-13T10:10:17.586" v="36"/>
        <pc:sldMkLst>
          <pc:docMk/>
          <pc:sldMk cId="921589939" sldId="294"/>
        </pc:sldMkLst>
        <pc:picChg chg="del">
          <ac:chgData name="Mrs Blackwell" userId="S::gw20blackwellnikki@glow.sch.uk::16a70c73-d263-43f1-ae0b-2eb5aaff4491" providerId="AD" clId="Web-{3E3FFAB0-5F27-7D32-898C-C1ED42958299}" dt="2023-09-13T10:10:17.586" v="36"/>
          <ac:picMkLst>
            <pc:docMk/>
            <pc:sldMk cId="921589939" sldId="294"/>
            <ac:picMk id="2" creationId="{646BF294-1CD0-4B2F-8A05-A053B0D9DF06}"/>
          </ac:picMkLst>
        </pc:picChg>
      </pc:sldChg>
      <pc:sldChg chg="delSp delAnim">
        <pc:chgData name="Mrs Blackwell" userId="S::gw20blackwellnikki@glow.sch.uk::16a70c73-d263-43f1-ae0b-2eb5aaff4491" providerId="AD" clId="Web-{3E3FFAB0-5F27-7D32-898C-C1ED42958299}" dt="2023-09-13T10:10:19.430" v="37"/>
        <pc:sldMkLst>
          <pc:docMk/>
          <pc:sldMk cId="2969486156" sldId="295"/>
        </pc:sldMkLst>
        <pc:picChg chg="del">
          <ac:chgData name="Mrs Blackwell" userId="S::gw20blackwellnikki@glow.sch.uk::16a70c73-d263-43f1-ae0b-2eb5aaff4491" providerId="AD" clId="Web-{3E3FFAB0-5F27-7D32-898C-C1ED42958299}" dt="2023-09-13T10:10:19.430" v="37"/>
          <ac:picMkLst>
            <pc:docMk/>
            <pc:sldMk cId="2969486156" sldId="295"/>
            <ac:picMk id="5" creationId="{9181C1B5-59CB-41AF-8ED6-04940E4D99BE}"/>
          </ac:picMkLst>
        </pc:picChg>
      </pc:sldChg>
      <pc:sldChg chg="delSp delAnim">
        <pc:chgData name="Mrs Blackwell" userId="S::gw20blackwellnikki@glow.sch.uk::16a70c73-d263-43f1-ae0b-2eb5aaff4491" providerId="AD" clId="Web-{3E3FFAB0-5F27-7D32-898C-C1ED42958299}" dt="2023-09-13T10:10:23.274" v="38"/>
        <pc:sldMkLst>
          <pc:docMk/>
          <pc:sldMk cId="1684577179" sldId="296"/>
        </pc:sldMkLst>
        <pc:picChg chg="del">
          <ac:chgData name="Mrs Blackwell" userId="S::gw20blackwellnikki@glow.sch.uk::16a70c73-d263-43f1-ae0b-2eb5aaff4491" providerId="AD" clId="Web-{3E3FFAB0-5F27-7D32-898C-C1ED42958299}" dt="2023-09-13T10:10:23.274" v="38"/>
          <ac:picMkLst>
            <pc:docMk/>
            <pc:sldMk cId="1684577179" sldId="296"/>
            <ac:picMk id="5" creationId="{8BB402EE-966E-4988-97BC-BBCE81DC3847}"/>
          </ac:picMkLst>
        </pc:picChg>
      </pc:sldChg>
      <pc:sldChg chg="delSp delAnim">
        <pc:chgData name="Mrs Blackwell" userId="S::gw20blackwellnikki@glow.sch.uk::16a70c73-d263-43f1-ae0b-2eb5aaff4491" providerId="AD" clId="Web-{3E3FFAB0-5F27-7D32-898C-C1ED42958299}" dt="2023-09-13T10:10:25.039" v="39"/>
        <pc:sldMkLst>
          <pc:docMk/>
          <pc:sldMk cId="1553548090" sldId="297"/>
        </pc:sldMkLst>
        <pc:picChg chg="del">
          <ac:chgData name="Mrs Blackwell" userId="S::gw20blackwellnikki@glow.sch.uk::16a70c73-d263-43f1-ae0b-2eb5aaff4491" providerId="AD" clId="Web-{3E3FFAB0-5F27-7D32-898C-C1ED42958299}" dt="2023-09-13T10:10:25.039" v="39"/>
          <ac:picMkLst>
            <pc:docMk/>
            <pc:sldMk cId="1553548090" sldId="297"/>
            <ac:picMk id="5" creationId="{27FBC102-F6D2-4236-8F9B-B4DED05E568C}"/>
          </ac:picMkLst>
        </pc:picChg>
      </pc:sldChg>
      <pc:sldChg chg="addSp delSp modSp add replId">
        <pc:chgData name="Mrs Blackwell" userId="S::gw20blackwellnikki@glow.sch.uk::16a70c73-d263-43f1-ae0b-2eb5aaff4491" providerId="AD" clId="Web-{3E3FFAB0-5F27-7D32-898C-C1ED42958299}" dt="2023-09-13T10:17:39.240" v="183" actId="20577"/>
        <pc:sldMkLst>
          <pc:docMk/>
          <pc:sldMk cId="621204624" sldId="298"/>
        </pc:sldMkLst>
        <pc:spChg chg="mod">
          <ac:chgData name="Mrs Blackwell" userId="S::gw20blackwellnikki@glow.sch.uk::16a70c73-d263-43f1-ae0b-2eb5aaff4491" providerId="AD" clId="Web-{3E3FFAB0-5F27-7D32-898C-C1ED42958299}" dt="2023-09-13T10:17:39.240" v="183" actId="20577"/>
          <ac:spMkLst>
            <pc:docMk/>
            <pc:sldMk cId="621204624" sldId="298"/>
            <ac:spMk id="2" creationId="{00000000-0000-0000-0000-000000000000}"/>
          </ac:spMkLst>
        </pc:spChg>
        <pc:spChg chg="mod">
          <ac:chgData name="Mrs Blackwell" userId="S::gw20blackwellnikki@glow.sch.uk::16a70c73-d263-43f1-ae0b-2eb5aaff4491" providerId="AD" clId="Web-{3E3FFAB0-5F27-7D32-898C-C1ED42958299}" dt="2023-09-13T10:16:20.066" v="124" actId="1076"/>
          <ac:spMkLst>
            <pc:docMk/>
            <pc:sldMk cId="621204624" sldId="298"/>
            <ac:spMk id="3" creationId="{7E951B5B-A76F-411A-BE9D-F384169AF82E}"/>
          </ac:spMkLst>
        </pc:spChg>
        <pc:picChg chg="del">
          <ac:chgData name="Mrs Blackwell" userId="S::gw20blackwellnikki@glow.sch.uk::16a70c73-d263-43f1-ae0b-2eb5aaff4491" providerId="AD" clId="Web-{3E3FFAB0-5F27-7D32-898C-C1ED42958299}" dt="2023-09-13T10:12:31.887" v="58"/>
          <ac:picMkLst>
            <pc:docMk/>
            <pc:sldMk cId="621204624" sldId="298"/>
            <ac:picMk id="5" creationId="{13D5F6E0-03CB-4B02-9B3A-812B95F63ED9}"/>
          </ac:picMkLst>
        </pc:picChg>
        <pc:picChg chg="add mod">
          <ac:chgData name="Mrs Blackwell" userId="S::gw20blackwellnikki@glow.sch.uk::16a70c73-d263-43f1-ae0b-2eb5aaff4491" providerId="AD" clId="Web-{3E3FFAB0-5F27-7D32-898C-C1ED42958299}" dt="2023-09-13T10:16:20.660" v="125" actId="1076"/>
          <ac:picMkLst>
            <pc:docMk/>
            <pc:sldMk cId="621204624" sldId="298"/>
            <ac:picMk id="6" creationId="{00046ECE-8CB7-908C-E722-FFC736987AC4}"/>
          </ac:picMkLst>
        </pc:picChg>
      </pc:sldChg>
      <pc:sldChg chg="del">
        <pc:chgData name="Mrs Blackwell" userId="S::gw20blackwellnikki@glow.sch.uk::16a70c73-d263-43f1-ae0b-2eb5aaff4491" providerId="AD" clId="Web-{3E3FFAB0-5F27-7D32-898C-C1ED42958299}" dt="2023-09-13T10:10:57.322" v="40"/>
        <pc:sldMkLst>
          <pc:docMk/>
          <pc:sldMk cId="3508785889" sldId="298"/>
        </pc:sldMkLst>
      </pc:sldChg>
      <pc:sldChg chg="del">
        <pc:chgData name="Mrs Blackwell" userId="S::gw20blackwellnikki@glow.sch.uk::16a70c73-d263-43f1-ae0b-2eb5aaff4491" providerId="AD" clId="Web-{3E3FFAB0-5F27-7D32-898C-C1ED42958299}" dt="2023-09-13T10:11:09.994" v="41"/>
        <pc:sldMkLst>
          <pc:docMk/>
          <pc:sldMk cId="2850447206" sldId="29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835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835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r">
              <a:defRPr sz="1300"/>
            </a:lvl1pPr>
          </a:lstStyle>
          <a:p>
            <a:fld id="{4C7837CE-767C-47D9-A452-04FDE1F1C774}" type="datetimeFigureOut">
              <a:rPr lang="en-GB" smtClean="0"/>
              <a:t>13/09/2023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1863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25" tIns="48312" rIns="96625" bIns="48312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823034"/>
            <a:ext cx="5510530" cy="3946118"/>
          </a:xfrm>
          <a:prstGeom prst="rect">
            <a:avLst/>
          </a:prstGeom>
        </p:spPr>
        <p:txBody>
          <a:bodyPr vert="horz" lIns="96625" tIns="48312" rIns="96625" bIns="4831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9055"/>
            <a:ext cx="2984871" cy="502834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9055"/>
            <a:ext cx="2984871" cy="502834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r">
              <a:defRPr sz="1300"/>
            </a:lvl1pPr>
          </a:lstStyle>
          <a:p>
            <a:fld id="{C97350FB-B180-4F02-902D-0046D03BE8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3242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7350FB-B180-4F02-902D-0046D03BE80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9748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Society – does not need to be true – opinions, reasons</a:t>
            </a:r>
          </a:p>
          <a:p>
            <a:r>
              <a:rPr lang="en-GB" dirty="0"/>
              <a:t>Learning – future plans, time, subjects opinions reasons</a:t>
            </a:r>
          </a:p>
          <a:p>
            <a:r>
              <a:rPr lang="en-GB" dirty="0"/>
              <a:t>Culture – holidays – past tenses, weather, activities</a:t>
            </a:r>
          </a:p>
          <a:p>
            <a:r>
              <a:rPr lang="en-GB" dirty="0"/>
              <a:t>Employability – job app, pros/cons, future plans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7350FB-B180-4F02-902D-0046D03BE80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52086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On hand out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7350FB-B180-4F02-902D-0046D03BE80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95717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7350FB-B180-4F02-902D-0046D03BE80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88440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On hand out + </a:t>
            </a:r>
            <a:r>
              <a:rPr lang="en-GB" dirty="0" err="1"/>
              <a:t>linguascope</a:t>
            </a:r>
            <a:r>
              <a:rPr lang="en-GB" baseline="0" dirty="0"/>
              <a:t> log 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7350FB-B180-4F02-902D-0046D03BE80E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2893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EC4AE-A932-467A-BEF1-568440DEC3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49F92A-BBD8-438C-8973-4BFDF0A697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5BB515-062A-46AC-BE2D-F797FED9C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3A011-E187-4432-9F6A-A1F96AA36A5A}" type="datetimeFigureOut">
              <a:rPr lang="en-GB" smtClean="0"/>
              <a:t>13/09/2023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7695DA-F309-4904-B79B-789531082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8ED8F5-7382-4966-9B69-BAEA01612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882EA-4B81-4F1A-9886-CD341DDF88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9371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C44E7-C6FE-4274-9235-C55AF400D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6F242D-4546-43C9-A8D9-A65950463D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2E9339-7A71-4E75-8EEC-D201B52F1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3A011-E187-4432-9F6A-A1F96AA36A5A}" type="datetimeFigureOut">
              <a:rPr lang="en-GB" smtClean="0"/>
              <a:t>13/09/2023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53B4BC-AB1E-4FBF-98B0-481AAFA17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F0B1AA-DD0B-4233-B227-1100215CE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882EA-4B81-4F1A-9886-CD341DDF88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3353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D90D52-C61A-4E7A-9249-1FBFB00A3E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571B00-226D-4450-B51A-48EF86ACB0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5D9959-D9FB-403D-AC7E-D5A720256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3A011-E187-4432-9F6A-A1F96AA36A5A}" type="datetimeFigureOut">
              <a:rPr lang="en-GB" smtClean="0"/>
              <a:t>13/09/2023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388AEB-A238-4255-9A25-FAB94244F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B42E0C-DD2A-45E8-A133-25EA1936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882EA-4B81-4F1A-9886-CD341DDF88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51238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4D7AF-78EF-487F-AB40-E18397F606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E80062-28E1-4060-8092-CBE0CF93E9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BC4228-CC9A-4396-A4EC-75F9B28AF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CF580-9E36-49E7-B770-47E87E69B674}" type="datetimeFigureOut">
              <a:rPr lang="en-GB" smtClean="0"/>
              <a:t>13/09/2023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1B253C-19A9-4C2F-AAED-D3575B8BB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F6A50C-876B-4BFC-AE6B-F5AD2DB19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E65D1-BAD4-4967-B09F-E5824C9873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68789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EFC1F-55F4-4CFC-B297-F05A14AA2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63B550-9E0D-405E-9784-D235340D1A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D47332-21AD-47F8-A141-9259B5055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CF580-9E36-49E7-B770-47E87E69B674}" type="datetimeFigureOut">
              <a:rPr lang="en-GB" smtClean="0"/>
              <a:t>13/09/2023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A02AE6-6442-4C23-A708-EAF6E94F7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F3566A-5721-4C13-AB59-6B2AEE77E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E65D1-BAD4-4967-B09F-E5824C9873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58458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8161F-ABF4-4454-9F62-7402890E7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B9858F-0336-4317-B01E-828C9A1C32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A0B2F8-4191-4675-A80B-82BD94F92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CF580-9E36-49E7-B770-47E87E69B674}" type="datetimeFigureOut">
              <a:rPr lang="en-GB" smtClean="0"/>
              <a:t>13/09/2023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374986-26B1-4D71-BE3B-3F54A2A59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FAA0DE-4639-48E8-9590-96518930D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E65D1-BAD4-4967-B09F-E5824C9873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82919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09055-BFCC-4192-AA87-951AC472F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4A1E08-C68B-4A54-8B90-E03E2FF428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ECBB3C-59BE-41C5-9863-A840974E3E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C42217-D362-4B5B-BB41-4B8775CB6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CF580-9E36-49E7-B770-47E87E69B674}" type="datetimeFigureOut">
              <a:rPr lang="en-GB" smtClean="0"/>
              <a:t>13/09/2023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A325E5-D91F-4C5B-9E54-3067B3DAF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E808A7-F1B2-4AA5-BD93-6AE52DD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E65D1-BAD4-4967-B09F-E5824C9873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53952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C0B0B-8B40-46C3-BFF5-D28513B4C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EE5B75-D484-4AAB-BEB6-1720D5493D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8BB5DB-A8F9-4D71-813B-248A68E62C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040385-6921-4169-9544-5CCBF15B48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DB4E39-46B1-48C6-ACFA-AD80A34496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F077C2-1355-48AD-8397-2818789CE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CF580-9E36-49E7-B770-47E87E69B674}" type="datetimeFigureOut">
              <a:rPr lang="en-GB" smtClean="0"/>
              <a:t>13/09/2023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3E49F8-E708-4C2E-B98B-BA26B22EF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14EE73-D34D-42CA-9FC1-4DAB56F5C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E65D1-BAD4-4967-B09F-E5824C9873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14986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6BE63-24BD-4D56-8A17-FB9BF7218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0152DE-920D-4512-8A03-EC7F7FFF0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CF580-9E36-49E7-B770-47E87E69B674}" type="datetimeFigureOut">
              <a:rPr lang="en-GB" smtClean="0"/>
              <a:t>13/09/2023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C5848F-6B23-4730-851C-F2A7803C1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5CADBC-6DB6-4C74-ABB3-D31FF59A3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E65D1-BAD4-4967-B09F-E5824C9873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71057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9C8BC7-8BAE-409B-BECC-298A4C718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CF580-9E36-49E7-B770-47E87E69B674}" type="datetimeFigureOut">
              <a:rPr lang="en-GB" smtClean="0"/>
              <a:t>13/09/2023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7E35F9-6C41-4B07-A3FC-CF7759E88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8BF279-4A2E-4851-86B9-59EB8A8B1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E65D1-BAD4-4967-B09F-E5824C9873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98521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D8B97-309A-46D5-8F83-514B0D5B6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AAFDAE-CCB8-408F-8925-90DBC07130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90C970-EF21-4663-9D3E-B8B252636D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95B909-0437-409A-8547-DD6AEADB0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CF580-9E36-49E7-B770-47E87E69B674}" type="datetimeFigureOut">
              <a:rPr lang="en-GB" smtClean="0"/>
              <a:t>13/09/2023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561405-048E-45C3-8154-64B983F6C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52E61C-6EEE-42E8-BD40-1BBA86238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E65D1-BAD4-4967-B09F-E5824C9873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8816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04A2C-0C45-4594-85F0-1DF259C4D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F0825-D02B-408D-8BD1-11DC197C5F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55A2A0-CB94-41CF-9BA9-6B7C9851B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3A011-E187-4432-9F6A-A1F96AA36A5A}" type="datetimeFigureOut">
              <a:rPr lang="en-GB" smtClean="0"/>
              <a:t>13/09/2023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06F5D-DA89-468E-80E7-A4A98FD40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5B7011-F0F2-4327-9B84-4594CD5A7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882EA-4B81-4F1A-9886-CD341DDF88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4629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B5C48-E42E-4EF0-B6E7-0D5CE08CA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BD251F-D623-451D-8238-D2FCE42F0D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6E9D38-02CF-42B5-9ADB-6B6F466311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5B91E9-A2FC-4E99-9015-2D46038F9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CF580-9E36-49E7-B770-47E87E69B674}" type="datetimeFigureOut">
              <a:rPr lang="en-GB" smtClean="0"/>
              <a:t>13/09/2023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E3D01D-7220-47FD-9EFE-057708DA2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A83434-454A-4457-8E40-7770A2D5F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E65D1-BAD4-4967-B09F-E5824C9873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03139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D36EF-0196-4071-A114-D0E1383B9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7FA98F-1953-4A1D-819C-4927A89500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1BDAED-745B-4247-B1AD-4286C2A26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CF580-9E36-49E7-B770-47E87E69B674}" type="datetimeFigureOut">
              <a:rPr lang="en-GB" smtClean="0"/>
              <a:t>13/09/2023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F8426C-83CA-4CEF-8E00-A73F4156A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2FB28F-BB53-4870-8F44-D8B71982F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E65D1-BAD4-4967-B09F-E5824C9873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70144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240C2A-8475-4FC1-A990-489883A9A8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4802B7-443F-4C22-AFD4-5E86BDAE2B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577C98-E900-4849-8941-569C0EB9D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CF580-9E36-49E7-B770-47E87E69B674}" type="datetimeFigureOut">
              <a:rPr lang="en-GB" smtClean="0"/>
              <a:t>13/09/2023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60778-7176-4745-89D6-76D466980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D429EA-7EA2-40EB-9AC8-D7A922EDD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E65D1-BAD4-4967-B09F-E5824C9873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5242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FEA4C-E006-478F-9A96-CE37F6D6D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D82F0A-FDBC-43DB-BE65-817CDDE9A6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6148CB-FDD4-4FCE-AFC5-B3AF99D7B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3A011-E187-4432-9F6A-A1F96AA36A5A}" type="datetimeFigureOut">
              <a:rPr lang="en-GB" smtClean="0"/>
              <a:t>13/09/2023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59603C-7BF2-4BA6-8835-06A55EBE5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B90B63-7C56-440F-91B9-DD4343D22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882EA-4B81-4F1A-9886-CD341DDF88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901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9A276-14ED-48D8-9EDC-551092208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EE7C3E-2E42-4786-AD1E-8DAA31F5E2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7C1F0E-C754-4704-BD86-4FBEC797BC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350F47-C74F-4E82-9EAD-BB05EB581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3A011-E187-4432-9F6A-A1F96AA36A5A}" type="datetimeFigureOut">
              <a:rPr lang="en-GB" smtClean="0"/>
              <a:t>13/09/2023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F1F7DF-FA33-4AA7-9BD8-A19BB8AB9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0D8E75-8521-49AE-8D95-7B1DD04BD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882EA-4B81-4F1A-9886-CD341DDF88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6047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3E53D-C73F-4BF0-9939-69C509665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96CA8-88E4-4DBC-806B-1DDEAD5FB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C7CFF1-F60D-4808-89F5-005D2F5AC8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6A68A7-57EA-431C-917E-162B14D74E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204B94-1886-46A2-8B2A-E75BCAC7ED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7DFF10-D4A1-4813-BE5F-22A91CF8F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3A011-E187-4432-9F6A-A1F96AA36A5A}" type="datetimeFigureOut">
              <a:rPr lang="en-GB" smtClean="0"/>
              <a:t>13/09/2023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2459DE-67D5-4331-8483-6F0BBEA30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BFC111-2694-45CE-9633-3574A4FA4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882EA-4B81-4F1A-9886-CD341DDF88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469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BF1FC-17F1-4AE5-8847-3E3FDF592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ECDD1A-734A-4C9F-8498-674FE092C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3A011-E187-4432-9F6A-A1F96AA36A5A}" type="datetimeFigureOut">
              <a:rPr lang="en-GB" smtClean="0"/>
              <a:t>13/09/2023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843DF7-0061-4EB0-BF29-5150F2837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69AEF0-3133-4E4A-9342-F9602AFE9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882EA-4B81-4F1A-9886-CD341DDF88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4958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43E588-A677-4A27-84C1-63E917BD7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3A011-E187-4432-9F6A-A1F96AA36A5A}" type="datetimeFigureOut">
              <a:rPr lang="en-GB" smtClean="0"/>
              <a:t>13/09/2023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AD67F0-89EC-48FD-96A8-E7D6561AE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848D10-728E-42B8-8F9E-F0728BCAE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882EA-4B81-4F1A-9886-CD341DDF88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1384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1E580-B4C0-4A5F-BC46-B1B5BC729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ADE3F7-B06B-41DD-AF70-8542BCCE50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1A06A6-F9AB-409D-A02A-BA813D4C3D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123C28-B22F-4D00-819D-6AB473E4B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3A011-E187-4432-9F6A-A1F96AA36A5A}" type="datetimeFigureOut">
              <a:rPr lang="en-GB" smtClean="0"/>
              <a:t>13/09/2023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D04CDA-D321-4F60-92AD-D92D7F9C0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9E8BAE-3C8C-4F54-94B4-C3BAC7861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882EA-4B81-4F1A-9886-CD341DDF88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3078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28FA9-3D6F-4F8A-AC22-51F312078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AA7FE2-62C9-4173-B215-8CE27E6ADD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E65C04-F430-464D-BF38-228A7998F8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9739DB-30BC-46B8-9FB9-DF11AB498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3A011-E187-4432-9F6A-A1F96AA36A5A}" type="datetimeFigureOut">
              <a:rPr lang="en-GB" smtClean="0"/>
              <a:t>13/09/2023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21AD92-A02D-49C6-B3AF-36B5E9EC6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830070-49D3-42E7-80EB-AE08435C8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882EA-4B81-4F1A-9886-CD341DDF88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5192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D6CD28-5729-47FC-B852-2CFD9F92B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E4B272-A205-41EC-9812-A26A3DC61A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D3B9BE-C796-4EA3-AECE-18B4B8ECDE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A3A011-E187-4432-9F6A-A1F96AA36A5A}" type="datetimeFigureOut">
              <a:rPr lang="en-GB" smtClean="0"/>
              <a:t>13/09/2023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704862-DCF6-4518-8EE5-8DF729AF4B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65F990-CB62-4424-B346-39249BC7C6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882EA-4B81-4F1A-9886-CD341DDF88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4107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37C6FC-C023-4A73-BF2C-2431B8EDC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5CF43E-AD2D-41BE-B2B7-2EB2C9AC3F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435692-9F97-4AED-AAA7-8A061E8459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DCF580-9E36-49E7-B770-47E87E69B674}" type="datetimeFigureOut">
              <a:rPr lang="en-GB" smtClean="0"/>
              <a:t>13/09/2023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64C477-589F-4B06-90EB-B7DDF8AFC0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133A90-675B-4300-B319-24F4EBEDD0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E65D1-BAD4-4967-B09F-E5824C9873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5478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5" Type="http://schemas.openxmlformats.org/officeDocument/2006/relationships/image" Target="../media/image6.png"/><Relationship Id="rId4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ightredbooks.net/subjects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A6168-739F-438D-92B8-C02FFF7838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77380" y="183157"/>
            <a:ext cx="8005573" cy="2387600"/>
          </a:xfrm>
          <a:ln>
            <a:solidFill>
              <a:srgbClr val="92D05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4400" dirty="0">
                <a:latin typeface="Century Gothic" panose="020B0502020202020204" pitchFamily="34" charset="0"/>
              </a:rPr>
              <a:t>How to pass</a:t>
            </a:r>
            <a:br>
              <a:rPr lang="en-GB" sz="4400" dirty="0">
                <a:latin typeface="Century Gothic" panose="020B0502020202020204" pitchFamily="34" charset="0"/>
              </a:rPr>
            </a:br>
            <a:r>
              <a:rPr lang="en-GB" sz="4400" dirty="0">
                <a:latin typeface="Century Gothic" panose="020B0502020202020204" pitchFamily="34" charset="0"/>
              </a:rPr>
              <a:t>National 5 </a:t>
            </a:r>
            <a:br>
              <a:rPr lang="en-GB" sz="4400" dirty="0">
                <a:latin typeface="Century Gothic" panose="020B0502020202020204" pitchFamily="34" charset="0"/>
              </a:rPr>
            </a:br>
            <a:r>
              <a:rPr lang="en-GB" sz="4400" dirty="0">
                <a:latin typeface="Century Gothic" panose="020B0502020202020204" pitchFamily="34" charset="0"/>
              </a:rPr>
              <a:t>Modern Languages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DAA22D7-46D1-460B-98B3-467CBC7E0994}"/>
              </a:ext>
            </a:extLst>
          </p:cNvPr>
          <p:cNvSpPr txBox="1">
            <a:spLocks/>
          </p:cNvSpPr>
          <p:nvPr/>
        </p:nvSpPr>
        <p:spPr>
          <a:xfrm>
            <a:off x="1220996" y="3599482"/>
            <a:ext cx="5059017" cy="286391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400" u="sng" dirty="0">
                <a:latin typeface="Century Gothic" panose="020B0502020202020204" pitchFamily="34" charset="0"/>
              </a:rPr>
              <a:t>Plan for this session:</a:t>
            </a:r>
          </a:p>
          <a:p>
            <a:r>
              <a:rPr lang="en-GB" sz="3400" dirty="0">
                <a:latin typeface="Century Gothic" panose="020B0502020202020204" pitchFamily="34" charset="0"/>
              </a:rPr>
              <a:t>Course content</a:t>
            </a:r>
          </a:p>
          <a:p>
            <a:r>
              <a:rPr lang="en-GB" sz="3400" dirty="0">
                <a:latin typeface="Century Gothic" panose="020B0502020202020204" pitchFamily="34" charset="0"/>
              </a:rPr>
              <a:t>Exam content</a:t>
            </a:r>
          </a:p>
          <a:p>
            <a:r>
              <a:rPr lang="en-GB" sz="3400" dirty="0">
                <a:latin typeface="Century Gothic" panose="020B0502020202020204" pitchFamily="34" charset="0"/>
              </a:rPr>
              <a:t>Tips for success</a:t>
            </a:r>
          </a:p>
          <a:p>
            <a:r>
              <a:rPr lang="en-GB" sz="3400" dirty="0">
                <a:latin typeface="Century Gothic" panose="020B0502020202020204" pitchFamily="34" charset="0"/>
              </a:rPr>
              <a:t>Resources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E07F2E-52AC-485F-B7D2-DEB53AF7A336}"/>
              </a:ext>
            </a:extLst>
          </p:cNvPr>
          <p:cNvSpPr txBox="1"/>
          <p:nvPr/>
        </p:nvSpPr>
        <p:spPr>
          <a:xfrm>
            <a:off x="2676330" y="2753318"/>
            <a:ext cx="7499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u="sng" dirty="0">
                <a:latin typeface="Century Gothic" panose="020B0502020202020204" pitchFamily="34" charset="0"/>
              </a:rPr>
              <a:t>Mr D </a:t>
            </a:r>
            <a:r>
              <a:rPr lang="en-GB" sz="3200" u="sng" dirty="0" err="1">
                <a:latin typeface="Century Gothic" panose="020B0502020202020204" pitchFamily="34" charset="0"/>
              </a:rPr>
              <a:t>Thorburn</a:t>
            </a:r>
            <a:r>
              <a:rPr lang="en-GB" sz="3200" u="sng" dirty="0">
                <a:latin typeface="Century Gothic" panose="020B0502020202020204" pitchFamily="34" charset="0"/>
              </a:rPr>
              <a:t> &amp; Mrs N Blackwell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2392" y="3612977"/>
            <a:ext cx="3805463" cy="2850424"/>
          </a:xfrm>
          <a:prstGeom prst="rect">
            <a:avLst/>
          </a:prstGeom>
        </p:spPr>
      </p:pic>
      <p:pic>
        <p:nvPicPr>
          <p:cNvPr id="5122" name="Picture 2" descr="https://northeurope1-mediap.svc.ms/transform/thumbnail?provider=spo&amp;inputFormat=jpg&amp;cs=fFNQTw&amp;docid=https%3A%2F%2Fglowscotland-my.sharepoint.com%3A443%2F_api%2Fv2.0%2Fdrives%2Fb!a1vrhiGXi0SYy1b6tG0PnMyfFH1RG9RPtcNxv91BEKyM7lQUXe_OSqEH_YCFaP-1%2Fitems%2F01YS7P62RUWI4HKBTABVCKHDTRPJVUWLOU%3Fversion%3DPublished&amp;access_token=eyJ0eXAiOiJKV1QiLCJhbGciOiJub25lIn0.eyJhdWQiOiIwMDAwMDAwMy0wMDAwLTBmZjEtY2UwMC0wMDAwMDAwMDAwMDAvZ2xvd3Njb3RsYW5kLW15LnNoYXJlcG9pbnQuY29tQGNjZDMyY2EzLTE2Y2UtNDI4Zi05NTQxLTM3MmQ2YjA1MTkyOSIsImlzcyI6IjAwMDAwMDAzLTAwMDAtMGZmMS1jZTAwLTAwMDAwMDAwMDAwMCIsIm5iZiI6IjE2MDAyNTc2MDAiLCJleHAiOiIxNjAwMjc5MjAwIiwiZW5kcG9pbnR1cmwiOiI1ckh2RmcyOURFYVhkVTlvNFo0elNXQ0o3OHdqU05sc1BXMnl5MVg4ak5RPSIsImVuZHBvaW50dXJsTGVuZ3RoIjoiMTIyIiwiaXNsb29wYmFjayI6IlRydWUiLCJ2ZXIiOiJoYXNoZWRwcm9vZnRva2VuIiwic2l0ZWlkIjoiT0RabFlqVmlObUl0T1RjeU1TMDBORGhpTFRrNFkySXROVFptWVdJME5tUXdaamxqIiwibmFtZWlkIjoiMCMuZnxtZW1iZXJzaGlwfGd3MjBibGFja3dlbGxuaWtraUBnbG93LnNjaC51ayIsIm5paSI6Im1pY3Jvc29mdC5zaGFyZXBvaW50IiwiaXN1c2VyIjoidHJ1ZSIsImNhY2hla2V5IjoiMGguZnxtZW1iZXJzaGlwfDEwMDMyMDAwZDFhNmMxMTNAbGl2ZS5jb20iLCJ0dCI6IjAiLCJ1c2VQZXJzaXN0ZW50Q29va2llIjoiMiJ9.ZFRhbkpFYm8xSnZKRm5LQU5YNE45NUU4b3AvRmZCL1grb0VaUzNjRVZTTT0&amp;encodeFailures=1&amp;srcWidth=&amp;srcHeight=&amp;width=500&amp;height=500&amp;action=Acces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83" y="285304"/>
            <a:ext cx="2206625" cy="220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2706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839"/>
    </mc:Choice>
    <mc:Fallback xmlns="">
      <p:transition spd="slow" advTm="15839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51B5B-A76F-411A-BE9D-F384169AF82E}"/>
              </a:ext>
            </a:extLst>
          </p:cNvPr>
          <p:cNvSpPr txBox="1">
            <a:spLocks/>
          </p:cNvSpPr>
          <p:nvPr/>
        </p:nvSpPr>
        <p:spPr>
          <a:xfrm>
            <a:off x="3561942" y="355630"/>
            <a:ext cx="5696919" cy="988418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latin typeface="Century Gothic" panose="020B0502020202020204" pitchFamily="34" charset="0"/>
              </a:rPr>
              <a:t>Question paper 1</a:t>
            </a:r>
          </a:p>
        </p:txBody>
      </p:sp>
      <p:sp>
        <p:nvSpPr>
          <p:cNvPr id="3" name="Rectangle 2"/>
          <p:cNvSpPr/>
          <p:nvPr/>
        </p:nvSpPr>
        <p:spPr>
          <a:xfrm>
            <a:off x="1130709" y="1546404"/>
            <a:ext cx="1000432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GB" sz="3200" dirty="0">
                <a:latin typeface="Century Gothic" panose="020B0502020202020204" pitchFamily="34" charset="0"/>
              </a:rPr>
              <a:t>Paper 2 	‘Writing’ </a:t>
            </a:r>
            <a:r>
              <a:rPr lang="en-GB" sz="3200" dirty="0">
                <a:solidFill>
                  <a:srgbClr val="0070C0"/>
                </a:solidFill>
                <a:latin typeface="Century Gothic" panose="020B0502020202020204" pitchFamily="34" charset="0"/>
              </a:rPr>
              <a:t>(job application)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3200" dirty="0">
                <a:latin typeface="Century Gothic" panose="020B0502020202020204" pitchFamily="34" charset="0"/>
              </a:rPr>
              <a:t>20 marks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3200" dirty="0">
                <a:latin typeface="Century Gothic" panose="020B0502020202020204" pitchFamily="34" charset="0"/>
              </a:rPr>
              <a:t>Write a text of </a:t>
            </a:r>
            <a:r>
              <a:rPr lang="en-GB" sz="3200" b="1" dirty="0">
                <a:latin typeface="Century Gothic" panose="020B0502020202020204" pitchFamily="34" charset="0"/>
              </a:rPr>
              <a:t>120–150 words </a:t>
            </a:r>
            <a:r>
              <a:rPr lang="en-GB" sz="3200" dirty="0">
                <a:latin typeface="Century Gothic" panose="020B0502020202020204" pitchFamily="34" charset="0"/>
              </a:rPr>
              <a:t>in French in response to a </a:t>
            </a:r>
            <a:r>
              <a:rPr lang="en-GB" sz="3200" dirty="0">
                <a:solidFill>
                  <a:srgbClr val="0070C0"/>
                </a:solidFill>
                <a:latin typeface="Century Gothic" panose="020B0502020202020204" pitchFamily="34" charset="0"/>
              </a:rPr>
              <a:t>job advert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3200" dirty="0">
                <a:latin typeface="Century Gothic" panose="020B0502020202020204" pitchFamily="34" charset="0"/>
              </a:rPr>
              <a:t>There are </a:t>
            </a:r>
            <a:r>
              <a:rPr lang="en-GB" sz="3200" b="1" dirty="0">
                <a:latin typeface="Century Gothic" panose="020B0502020202020204" pitchFamily="34" charset="0"/>
              </a:rPr>
              <a:t>six bullet points </a:t>
            </a:r>
            <a:r>
              <a:rPr lang="en-GB" sz="3200" dirty="0">
                <a:latin typeface="Century Gothic" panose="020B0502020202020204" pitchFamily="34" charset="0"/>
              </a:rPr>
              <a:t>to address.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3200" dirty="0">
                <a:latin typeface="Century Gothic" panose="020B0502020202020204" pitchFamily="34" charset="0"/>
              </a:rPr>
              <a:t>Four of the bullet points are common and are predictable but there are </a:t>
            </a:r>
            <a:r>
              <a:rPr lang="en-GB" sz="3200" b="1" dirty="0">
                <a:latin typeface="Century Gothic" panose="020B0502020202020204" pitchFamily="34" charset="0"/>
              </a:rPr>
              <a:t>two additional bullet points </a:t>
            </a:r>
            <a:r>
              <a:rPr lang="en-GB" sz="3200" dirty="0">
                <a:latin typeface="Century Gothic" panose="020B0502020202020204" pitchFamily="34" charset="0"/>
              </a:rPr>
              <a:t>that are linked to the specific context.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3200" dirty="0">
                <a:latin typeface="Century Gothic" panose="020B0502020202020204" pitchFamily="34" charset="0"/>
              </a:rPr>
              <a:t>Candidates may use a bilingual dictionary.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C120A8-3E13-42E1-A2F0-7D296FD977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0482" y="289349"/>
            <a:ext cx="1103472" cy="10546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0170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833"/>
    </mc:Choice>
    <mc:Fallback xmlns="">
      <p:transition spd="slow" advTm="53833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86464" y="1443165"/>
            <a:ext cx="935539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GB" sz="3200" dirty="0">
                <a:latin typeface="Century Gothic" panose="020B0502020202020204" pitchFamily="34" charset="0"/>
              </a:rPr>
              <a:t>Question Paper 2 		‘Listening’ </a:t>
            </a:r>
            <a:endParaRPr lang="en-GB" sz="3200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GB" sz="3200" dirty="0">
                <a:latin typeface="Century Gothic" panose="020B0502020202020204" pitchFamily="34" charset="0"/>
              </a:rPr>
              <a:t>20 marks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3200" dirty="0">
                <a:latin typeface="Century Gothic" panose="020B0502020202020204" pitchFamily="34" charset="0"/>
              </a:rPr>
              <a:t>Listen to one </a:t>
            </a:r>
            <a:r>
              <a:rPr lang="en-GB" sz="3200" dirty="0">
                <a:solidFill>
                  <a:srgbClr val="0070C0"/>
                </a:solidFill>
                <a:latin typeface="Century Gothic" panose="020B0502020202020204" pitchFamily="34" charset="0"/>
              </a:rPr>
              <a:t>monologue</a:t>
            </a:r>
            <a:r>
              <a:rPr lang="en-GB" sz="3200" dirty="0">
                <a:latin typeface="Century Gothic" panose="020B0502020202020204" pitchFamily="34" charset="0"/>
              </a:rPr>
              <a:t> and answer questions worth 8 marks.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3200" dirty="0">
                <a:latin typeface="Century Gothic" panose="020B0502020202020204" pitchFamily="34" charset="0"/>
              </a:rPr>
              <a:t>Then listen to one </a:t>
            </a:r>
            <a:r>
              <a:rPr lang="en-GB" sz="3200" dirty="0">
                <a:solidFill>
                  <a:srgbClr val="0070C0"/>
                </a:solidFill>
                <a:latin typeface="Century Gothic" panose="020B0502020202020204" pitchFamily="34" charset="0"/>
              </a:rPr>
              <a:t>conversation</a:t>
            </a:r>
            <a:r>
              <a:rPr lang="en-GB" sz="3200" dirty="0">
                <a:latin typeface="Century Gothic" panose="020B0502020202020204" pitchFamily="34" charset="0"/>
              </a:rPr>
              <a:t> and respond to questions worth 12 marks.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3200" dirty="0">
                <a:latin typeface="Century Gothic" panose="020B0502020202020204" pitchFamily="34" charset="0"/>
              </a:rPr>
              <a:t>The texts are linked thematically.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3200" dirty="0">
                <a:latin typeface="Century Gothic" panose="020B0502020202020204" pitchFamily="34" charset="0"/>
              </a:rPr>
              <a:t>Candidates may </a:t>
            </a:r>
            <a:r>
              <a:rPr lang="en-GB" sz="3200" u="sng" dirty="0">
                <a:latin typeface="Century Gothic" panose="020B0502020202020204" pitchFamily="34" charset="0"/>
              </a:rPr>
              <a:t>not</a:t>
            </a:r>
            <a:r>
              <a:rPr lang="en-GB" sz="3200" dirty="0">
                <a:latin typeface="Century Gothic" panose="020B0502020202020204" pitchFamily="34" charset="0"/>
              </a:rPr>
              <a:t> use a dictionary.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3200" dirty="0">
                <a:latin typeface="Century Gothic" panose="020B0502020202020204" pitchFamily="34" charset="0"/>
              </a:rPr>
              <a:t>Questions are in English.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E951B5B-A76F-411A-BE9D-F384169AF82E}"/>
              </a:ext>
            </a:extLst>
          </p:cNvPr>
          <p:cNvSpPr txBox="1">
            <a:spLocks/>
          </p:cNvSpPr>
          <p:nvPr/>
        </p:nvSpPr>
        <p:spPr>
          <a:xfrm>
            <a:off x="3561942" y="355630"/>
            <a:ext cx="5696919" cy="988418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latin typeface="Century Gothic" panose="020B0502020202020204" pitchFamily="34" charset="0"/>
              </a:rPr>
              <a:t>Question paper 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D5F6E0-03CB-4B02-9B3A-812B95F63E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000" t="3292" b="49007"/>
          <a:stretch/>
        </p:blipFill>
        <p:spPr>
          <a:xfrm>
            <a:off x="2226317" y="283075"/>
            <a:ext cx="1103472" cy="106097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3379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332"/>
    </mc:Choice>
    <mc:Fallback xmlns="">
      <p:transition spd="slow" advTm="32332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00841" y="1069354"/>
            <a:ext cx="10448073" cy="526297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GB" sz="2800" dirty="0">
                <a:ea typeface="+mn-lt"/>
                <a:cs typeface="+mn-lt"/>
              </a:rPr>
              <a:t>Candidates will be assessed on </a:t>
            </a:r>
            <a:r>
              <a:rPr lang="en-GB" sz="2800" b="1" dirty="0">
                <a:ea typeface="+mn-lt"/>
                <a:cs typeface="+mn-lt"/>
              </a:rPr>
              <a:t>one of three contexts: </a:t>
            </a:r>
            <a:r>
              <a:rPr lang="en-GB" sz="2800" dirty="0">
                <a:ea typeface="+mn-lt"/>
                <a:cs typeface="+mn-lt"/>
              </a:rPr>
              <a:t>society, learning or culture. </a:t>
            </a:r>
            <a:endParaRPr lang="en-GB" sz="2800">
              <a:latin typeface="Century Gothic" panose="020B0502020202020204" pitchFamily="34" charset="0"/>
              <a:ea typeface="+mn-lt"/>
              <a:cs typeface="+mn-lt"/>
            </a:endParaRPr>
          </a:p>
          <a:p>
            <a:r>
              <a:rPr lang="en-GB" sz="2800" dirty="0">
                <a:ea typeface="+mn-lt"/>
                <a:cs typeface="+mn-lt"/>
              </a:rPr>
              <a:t>Note: candidates already have the opportunity to write on the context of employability in the job application.</a:t>
            </a:r>
          </a:p>
          <a:p>
            <a:endParaRPr lang="en-GB" sz="2800" dirty="0">
              <a:latin typeface="Calibri"/>
              <a:cs typeface="Calibri"/>
            </a:endParaRPr>
          </a:p>
          <a:p>
            <a:r>
              <a:rPr lang="en-GB" sz="2800" dirty="0">
                <a:ea typeface="+mn-lt"/>
                <a:cs typeface="+mn-lt"/>
              </a:rPr>
              <a:t>Candidates produce a piece of writing of </a:t>
            </a:r>
            <a:r>
              <a:rPr lang="en-GB" sz="2800" b="1" dirty="0">
                <a:ea typeface="+mn-lt"/>
                <a:cs typeface="+mn-lt"/>
              </a:rPr>
              <a:t>120–200 words </a:t>
            </a:r>
            <a:r>
              <a:rPr lang="en-GB" sz="2800" dirty="0">
                <a:ea typeface="+mn-lt"/>
                <a:cs typeface="+mn-lt"/>
              </a:rPr>
              <a:t>in the modern language, using detailed, varied, mainly factual language. Teachers provide feedback on areas for improvement via the use of a </a:t>
            </a:r>
            <a:r>
              <a:rPr lang="en-GB" sz="2800" b="1" dirty="0">
                <a:ea typeface="+mn-lt"/>
                <a:cs typeface="+mn-lt"/>
              </a:rPr>
              <a:t>writing improvement code. </a:t>
            </a:r>
          </a:p>
          <a:p>
            <a:endParaRPr lang="en-GB" sz="2800" dirty="0">
              <a:cs typeface="Calibri"/>
            </a:endParaRPr>
          </a:p>
          <a:p>
            <a:r>
              <a:rPr lang="en-GB" sz="2800" dirty="0">
                <a:ea typeface="+mn-lt"/>
                <a:cs typeface="+mn-lt"/>
              </a:rPr>
              <a:t>The assignment–writing has a total mark allocation of </a:t>
            </a:r>
            <a:r>
              <a:rPr lang="en-GB" sz="2800" b="1" dirty="0">
                <a:ea typeface="+mn-lt"/>
                <a:cs typeface="+mn-lt"/>
              </a:rPr>
              <a:t>20 marks, which is scaled to 15 marks. The assignment is externally marked by SQA.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E951B5B-A76F-411A-BE9D-F384169AF82E}"/>
              </a:ext>
            </a:extLst>
          </p:cNvPr>
          <p:cNvSpPr txBox="1">
            <a:spLocks/>
          </p:cNvSpPr>
          <p:nvPr/>
        </p:nvSpPr>
        <p:spPr>
          <a:xfrm>
            <a:off x="3561942" y="96838"/>
            <a:ext cx="5696919" cy="988418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latin typeface="Century Gothic"/>
              </a:rPr>
              <a:t>Assignment- Writing</a:t>
            </a:r>
            <a:endParaRPr lang="en-US" dirty="0"/>
          </a:p>
        </p:txBody>
      </p:sp>
      <p:pic>
        <p:nvPicPr>
          <p:cNvPr id="6" name="Picture 5" descr="A pencil with a pencil in it&#10;&#10;Description automatically generated">
            <a:extLst>
              <a:ext uri="{FF2B5EF4-FFF2-40B4-BE49-F238E27FC236}">
                <a16:creationId xmlns:a16="http://schemas.microsoft.com/office/drawing/2014/main" id="{00046ECE-8CB7-908C-E722-FFC736987A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0482" y="102443"/>
            <a:ext cx="1103472" cy="10546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21204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332"/>
    </mc:Choice>
    <mc:Fallback xmlns="">
      <p:transition spd="slow" advTm="32332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09482" y="1655406"/>
            <a:ext cx="10181305" cy="4671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GB" sz="3200" dirty="0">
                <a:latin typeface="Century Gothic" panose="020B0502020202020204" pitchFamily="34" charset="0"/>
              </a:rPr>
              <a:t>Carry out a spoken </a:t>
            </a:r>
            <a:r>
              <a:rPr lang="en-GB" sz="3200" dirty="0">
                <a:solidFill>
                  <a:srgbClr val="0070C0"/>
                </a:solidFill>
                <a:latin typeface="Century Gothic" panose="020B0502020202020204" pitchFamily="34" charset="0"/>
              </a:rPr>
              <a:t>presentation</a:t>
            </a:r>
            <a:r>
              <a:rPr lang="en-GB" sz="3200" dirty="0">
                <a:latin typeface="Century Gothic" panose="020B0502020202020204" pitchFamily="34" charset="0"/>
              </a:rPr>
              <a:t> and </a:t>
            </a:r>
            <a:r>
              <a:rPr lang="en-GB" sz="3200" dirty="0">
                <a:solidFill>
                  <a:srgbClr val="0070C0"/>
                </a:solidFill>
                <a:latin typeface="Century Gothic" panose="020B0502020202020204" pitchFamily="34" charset="0"/>
              </a:rPr>
              <a:t>conversation</a:t>
            </a:r>
            <a:r>
              <a:rPr lang="en-GB" sz="3200" dirty="0">
                <a:latin typeface="Century Gothic" panose="020B0502020202020204" pitchFamily="34" charset="0"/>
              </a:rPr>
              <a:t> in French from </a:t>
            </a:r>
            <a:r>
              <a:rPr lang="en-GB" sz="3200" u="sng" dirty="0">
                <a:latin typeface="Century Gothic" panose="020B0502020202020204" pitchFamily="34" charset="0"/>
              </a:rPr>
              <a:t>at least two </a:t>
            </a:r>
            <a:r>
              <a:rPr lang="en-GB" sz="3200" dirty="0">
                <a:latin typeface="Century Gothic" panose="020B0502020202020204" pitchFamily="34" charset="0"/>
              </a:rPr>
              <a:t>of the contexts: </a:t>
            </a:r>
            <a:r>
              <a:rPr lang="en-GB" sz="3200" dirty="0">
                <a:solidFill>
                  <a:srgbClr val="0070C0"/>
                </a:solidFill>
                <a:latin typeface="Century Gothic" panose="020B0502020202020204" pitchFamily="34" charset="0"/>
              </a:rPr>
              <a:t>society, learning, employability </a:t>
            </a:r>
            <a:r>
              <a:rPr lang="en-GB" sz="3200" dirty="0">
                <a:latin typeface="Century Gothic" panose="020B0502020202020204" pitchFamily="34" charset="0"/>
              </a:rPr>
              <a:t>or</a:t>
            </a:r>
            <a:r>
              <a:rPr lang="en-GB" sz="3200" dirty="0">
                <a:solidFill>
                  <a:srgbClr val="0070C0"/>
                </a:solidFill>
                <a:latin typeface="Century Gothic" panose="020B0502020202020204" pitchFamily="34" charset="0"/>
              </a:rPr>
              <a:t> culture</a:t>
            </a:r>
            <a:r>
              <a:rPr lang="en-GB" sz="3200" dirty="0">
                <a:latin typeface="Century Gothic" panose="020B0502020202020204" pitchFamily="34" charset="0"/>
              </a:rPr>
              <a:t>.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3200" dirty="0">
                <a:latin typeface="Century Gothic" panose="020B0502020202020204" pitchFamily="34" charset="0"/>
              </a:rPr>
              <a:t>30 marks total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3200" dirty="0">
                <a:latin typeface="Century Gothic" panose="020B0502020202020204" pitchFamily="34" charset="0"/>
              </a:rPr>
              <a:t>There are 2 parts to the Talking exam: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3200" dirty="0">
                <a:latin typeface="Century Gothic" panose="020B0502020202020204" pitchFamily="34" charset="0"/>
              </a:rPr>
              <a:t>‘Presentation’, 10 marks.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3200" dirty="0">
                <a:latin typeface="Century Gothic" panose="020B0502020202020204" pitchFamily="34" charset="0"/>
              </a:rPr>
              <a:t>‘Conversation’, 20 marks</a:t>
            </a:r>
          </a:p>
          <a:p>
            <a:pPr>
              <a:buFont typeface="Courier New" panose="02070309020205020404" pitchFamily="49" charset="0"/>
              <a:buChar char="o"/>
            </a:pPr>
            <a:endParaRPr lang="en-GB" sz="3200" dirty="0">
              <a:latin typeface="Century Gothic" panose="020B0502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E951B5B-A76F-411A-BE9D-F384169AF82E}"/>
              </a:ext>
            </a:extLst>
          </p:cNvPr>
          <p:cNvSpPr txBox="1">
            <a:spLocks/>
          </p:cNvSpPr>
          <p:nvPr/>
        </p:nvSpPr>
        <p:spPr>
          <a:xfrm>
            <a:off x="3561942" y="355630"/>
            <a:ext cx="5696919" cy="988418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latin typeface="Century Gothic" panose="020B0502020202020204" pitchFamily="34" charset="0"/>
              </a:rPr>
              <a:t>Talking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8DFA2A-BA5F-410C-B0AC-838ACD8776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1073" y="294361"/>
            <a:ext cx="1117339" cy="11109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53538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72"/>
    </mc:Choice>
    <mc:Fallback xmlns="">
      <p:transition spd="slow" advTm="20072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78193" y="1667518"/>
            <a:ext cx="93258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GB" sz="3200" dirty="0">
                <a:latin typeface="Century Gothic" panose="020B0502020202020204" pitchFamily="34" charset="0"/>
              </a:rPr>
              <a:t>Spoken presentation in French, using </a:t>
            </a:r>
            <a:r>
              <a:rPr lang="en-GB" sz="3200" dirty="0">
                <a:solidFill>
                  <a:srgbClr val="0070C0"/>
                </a:solidFill>
                <a:latin typeface="Century Gothic" panose="020B0502020202020204" pitchFamily="34" charset="0"/>
              </a:rPr>
              <a:t>detailed</a:t>
            </a:r>
            <a:r>
              <a:rPr lang="en-GB" sz="3200" dirty="0">
                <a:latin typeface="Century Gothic" panose="020B0502020202020204" pitchFamily="34" charset="0"/>
              </a:rPr>
              <a:t> language on a topic chosen from at least one of the following contexts: </a:t>
            </a:r>
            <a:r>
              <a:rPr lang="en-GB" sz="3200" dirty="0">
                <a:solidFill>
                  <a:srgbClr val="0070C0"/>
                </a:solidFill>
                <a:latin typeface="Century Gothic" panose="020B0502020202020204" pitchFamily="34" charset="0"/>
              </a:rPr>
              <a:t>society, learning, employability or culture.</a:t>
            </a:r>
          </a:p>
          <a:p>
            <a:pPr>
              <a:buFont typeface="Courier New" panose="02070309020205020404" pitchFamily="49" charset="0"/>
              <a:buChar char="o"/>
            </a:pPr>
            <a:endParaRPr lang="en-GB" sz="3200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GB" sz="3200" dirty="0">
                <a:latin typeface="Century Gothic" panose="020B0502020202020204" pitchFamily="34" charset="0"/>
              </a:rPr>
              <a:t>Candidates choose the topic and develop this into a short presentation.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3200" dirty="0">
                <a:latin typeface="Century Gothic" panose="020B0502020202020204" pitchFamily="34" charset="0"/>
              </a:rPr>
              <a:t>The presentation should last approximately </a:t>
            </a:r>
            <a:r>
              <a:rPr lang="en-GB" sz="3200" dirty="0">
                <a:solidFill>
                  <a:srgbClr val="0070C0"/>
                </a:solidFill>
                <a:latin typeface="Century Gothic" panose="020B0502020202020204" pitchFamily="34" charset="0"/>
              </a:rPr>
              <a:t>1–2 minutes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E951B5B-A76F-411A-BE9D-F384169AF82E}"/>
              </a:ext>
            </a:extLst>
          </p:cNvPr>
          <p:cNvSpPr txBox="1">
            <a:spLocks/>
          </p:cNvSpPr>
          <p:nvPr/>
        </p:nvSpPr>
        <p:spPr>
          <a:xfrm>
            <a:off x="3092682" y="458868"/>
            <a:ext cx="5696919" cy="988418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latin typeface="Century Gothic" panose="020B0502020202020204" pitchFamily="34" charset="0"/>
              </a:rPr>
              <a:t>Talking- presentation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8DFA2A-BA5F-410C-B0AC-838ACD8776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3872" y="397599"/>
            <a:ext cx="1117339" cy="11109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56811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92"/>
    </mc:Choice>
    <mc:Fallback xmlns="">
      <p:transition spd="slow" advTm="10492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1277" y="992405"/>
            <a:ext cx="1105145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GB" sz="2800" dirty="0">
                <a:latin typeface="Century Gothic" panose="020B0502020202020204" pitchFamily="34" charset="0"/>
              </a:rPr>
              <a:t>After the presentation and any related questions, take part in a </a:t>
            </a:r>
            <a:r>
              <a:rPr lang="en-GB" sz="2800" u="sng" dirty="0">
                <a:latin typeface="Century Gothic" panose="020B0502020202020204" pitchFamily="34" charset="0"/>
              </a:rPr>
              <a:t>conversation</a:t>
            </a:r>
            <a:r>
              <a:rPr lang="en-GB" sz="2800" dirty="0">
                <a:latin typeface="Century Gothic" panose="020B0502020202020204" pitchFamily="34" charset="0"/>
              </a:rPr>
              <a:t> using detailed language on a </a:t>
            </a:r>
            <a:r>
              <a:rPr lang="en-GB" sz="2800" u="sng" dirty="0">
                <a:solidFill>
                  <a:srgbClr val="0070C0"/>
                </a:solidFill>
                <a:latin typeface="Century Gothic" panose="020B0502020202020204" pitchFamily="34" charset="0"/>
              </a:rPr>
              <a:t>different</a:t>
            </a:r>
            <a:r>
              <a:rPr lang="en-GB" sz="2800" dirty="0">
                <a:latin typeface="Century Gothic" panose="020B0502020202020204" pitchFamily="34" charset="0"/>
              </a:rPr>
              <a:t> topic or context and to respond to some questions in French on that topic.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2800" dirty="0">
                <a:latin typeface="Century Gothic" panose="020B0502020202020204" pitchFamily="34" charset="0"/>
              </a:rPr>
              <a:t>The information to be exchanged is mainly of a factual nature and also includes </a:t>
            </a:r>
            <a:r>
              <a:rPr lang="en-GB" sz="2800" dirty="0">
                <a:solidFill>
                  <a:srgbClr val="0070C0"/>
                </a:solidFill>
                <a:latin typeface="Century Gothic" panose="020B0502020202020204" pitchFamily="34" charset="0"/>
              </a:rPr>
              <a:t>some ideas and opinions</a:t>
            </a:r>
            <a:r>
              <a:rPr lang="en-GB" sz="2800" dirty="0">
                <a:latin typeface="Century Gothic" panose="020B0502020202020204" pitchFamily="34" charset="0"/>
              </a:rPr>
              <a:t>. Candidates may also ask questions where appropriate during the conversation.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2800" dirty="0">
                <a:latin typeface="Century Gothic" panose="020B0502020202020204" pitchFamily="34" charset="0"/>
              </a:rPr>
              <a:t>15 marks are awarded for the conversation and 5 marks for the ability to sustain the conversation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2800" dirty="0">
                <a:latin typeface="Century Gothic" panose="020B0502020202020204" pitchFamily="34" charset="0"/>
              </a:rPr>
              <a:t>The conversation should last approximately 5–6 minutes (total time 6-8 minutes)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2800" dirty="0">
                <a:latin typeface="Century Gothic" panose="020B0502020202020204" pitchFamily="34" charset="0"/>
              </a:rPr>
              <a:t>This is a one-off assessment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E951B5B-A76F-411A-BE9D-F384169AF82E}"/>
              </a:ext>
            </a:extLst>
          </p:cNvPr>
          <p:cNvSpPr txBox="1">
            <a:spLocks/>
          </p:cNvSpPr>
          <p:nvPr/>
        </p:nvSpPr>
        <p:spPr>
          <a:xfrm>
            <a:off x="3004191" y="258973"/>
            <a:ext cx="5696919" cy="733432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latin typeface="Century Gothic" panose="020B0502020202020204" pitchFamily="34" charset="0"/>
              </a:rPr>
              <a:t>Talking- conversation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8DFA2A-BA5F-410C-B0AC-838ACD8776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1860" y="164592"/>
            <a:ext cx="927492" cy="92219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93020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330"/>
    </mc:Choice>
    <mc:Fallback xmlns="">
      <p:transition spd="slow" advTm="3333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CB4BE17-5776-45E1-9756-390A27170D8F}"/>
              </a:ext>
            </a:extLst>
          </p:cNvPr>
          <p:cNvSpPr txBox="1">
            <a:spLocks/>
          </p:cNvSpPr>
          <p:nvPr/>
        </p:nvSpPr>
        <p:spPr>
          <a:xfrm>
            <a:off x="838200" y="154338"/>
            <a:ext cx="10515600" cy="821410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400"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GB" dirty="0"/>
              <a:t>Tips for success: vocab learning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113C1A3-BF30-404E-8252-48012EE623B2}"/>
              </a:ext>
            </a:extLst>
          </p:cNvPr>
          <p:cNvSpPr txBox="1">
            <a:spLocks/>
          </p:cNvSpPr>
          <p:nvPr/>
        </p:nvSpPr>
        <p:spPr>
          <a:xfrm>
            <a:off x="565688" y="975748"/>
            <a:ext cx="11060624" cy="58822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dirty="0">
                <a:latin typeface="Century Gothic" panose="020B0502020202020204" pitchFamily="34" charset="0"/>
              </a:rPr>
              <a:t>Read over class work</a:t>
            </a:r>
          </a:p>
          <a:p>
            <a:r>
              <a:rPr lang="en-GB" sz="3200" dirty="0">
                <a:latin typeface="Century Gothic" panose="020B0502020202020204" pitchFamily="34" charset="0"/>
              </a:rPr>
              <a:t>Correct errors, check areas to practise</a:t>
            </a:r>
          </a:p>
          <a:p>
            <a:r>
              <a:rPr lang="en-GB" sz="3200" dirty="0">
                <a:latin typeface="Century Gothic" panose="020B0502020202020204" pitchFamily="34" charset="0"/>
              </a:rPr>
              <a:t>Look, say, cover, write, check!</a:t>
            </a:r>
          </a:p>
          <a:p>
            <a:r>
              <a:rPr lang="en-GB" sz="3200" dirty="0">
                <a:latin typeface="Century Gothic" panose="020B0502020202020204" pitchFamily="34" charset="0"/>
              </a:rPr>
              <a:t>Review vocab and verbs – </a:t>
            </a:r>
            <a:r>
              <a:rPr lang="en-GB" sz="3200" u="sng" dirty="0">
                <a:latin typeface="Century Gothic" panose="020B0502020202020204" pitchFamily="34" charset="0"/>
              </a:rPr>
              <a:t>read aloud </a:t>
            </a:r>
            <a:r>
              <a:rPr lang="en-GB" sz="3200" dirty="0">
                <a:latin typeface="Century Gothic" panose="020B0502020202020204" pitchFamily="34" charset="0"/>
              </a:rPr>
              <a:t>and write down to practise pronunciation and recognising vocab – use Quizlet</a:t>
            </a:r>
          </a:p>
          <a:p>
            <a:r>
              <a:rPr lang="en-GB" sz="3200" dirty="0">
                <a:latin typeface="Century Gothic" panose="020B0502020202020204" pitchFamily="34" charset="0"/>
              </a:rPr>
              <a:t>Categorise your vocab into topics- make mind-maps!</a:t>
            </a:r>
          </a:p>
          <a:p>
            <a:r>
              <a:rPr lang="en-GB" sz="3200" dirty="0">
                <a:latin typeface="Century Gothic" panose="020B0502020202020204" pitchFamily="34" charset="0"/>
              </a:rPr>
              <a:t>Revise the BASICS: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en-GB" dirty="0"/>
              <a:t>Numbers, times, dates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en-GB" dirty="0"/>
              <a:t>Temperatures, distances and prices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en-GB" dirty="0"/>
              <a:t>Days, months, weeks and years</a:t>
            </a:r>
          </a:p>
          <a:p>
            <a:endParaRPr lang="en-GB" sz="3200" dirty="0">
              <a:latin typeface="Century Gothic" panose="020B0502020202020204" pitchFamily="34" charset="0"/>
            </a:endParaRPr>
          </a:p>
          <a:p>
            <a:endParaRPr lang="en-GB" dirty="0">
              <a:latin typeface="Century Gothic" panose="020B0502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4856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889"/>
    </mc:Choice>
    <mc:Fallback xmlns="">
      <p:transition spd="slow" advTm="47889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09255"/>
            <a:ext cx="11215255" cy="5548745"/>
          </a:xfrm>
        </p:spPr>
        <p:txBody>
          <a:bodyPr>
            <a:noAutofit/>
          </a:bodyPr>
          <a:lstStyle/>
          <a:p>
            <a:pPr lvl="1"/>
            <a:r>
              <a:rPr lang="en-GB" sz="2800" dirty="0">
                <a:latin typeface="Century Gothic" panose="020B0502020202020204" pitchFamily="34" charset="0"/>
              </a:rPr>
              <a:t>Read the information in English about </a:t>
            </a:r>
            <a:r>
              <a:rPr lang="en-GB" sz="2800" u="sng" dirty="0">
                <a:latin typeface="Century Gothic" panose="020B0502020202020204" pitchFamily="34" charset="0"/>
              </a:rPr>
              <a:t>context</a:t>
            </a:r>
          </a:p>
          <a:p>
            <a:pPr lvl="1"/>
            <a:endParaRPr lang="en-GB" sz="2800" u="sng" dirty="0">
              <a:latin typeface="Century Gothic" panose="020B0502020202020204" pitchFamily="34" charset="0"/>
            </a:endParaRPr>
          </a:p>
          <a:p>
            <a:pPr lvl="1"/>
            <a:r>
              <a:rPr lang="en-GB" sz="2800" dirty="0">
                <a:latin typeface="Century Gothic" panose="020B0502020202020204" pitchFamily="34" charset="0"/>
              </a:rPr>
              <a:t>Read the questions – look for clue words in the question which will show you where the answers are to be found</a:t>
            </a:r>
          </a:p>
          <a:p>
            <a:pPr lvl="1"/>
            <a:endParaRPr lang="en-GB" sz="2800" dirty="0">
              <a:latin typeface="Century Gothic" panose="020B0502020202020204" pitchFamily="34" charset="0"/>
            </a:endParaRPr>
          </a:p>
          <a:p>
            <a:pPr lvl="1"/>
            <a:r>
              <a:rPr lang="en-GB" sz="2800" dirty="0">
                <a:latin typeface="Century Gothic" panose="020B0502020202020204" pitchFamily="34" charset="0"/>
              </a:rPr>
              <a:t>Look at the text. Skim read to get an idea what it is about without using a dictionary</a:t>
            </a:r>
          </a:p>
          <a:p>
            <a:pPr lvl="1"/>
            <a:endParaRPr lang="en-GB" sz="2800" dirty="0">
              <a:latin typeface="Century Gothic" panose="020B0502020202020204" pitchFamily="34" charset="0"/>
            </a:endParaRPr>
          </a:p>
          <a:p>
            <a:pPr lvl="1"/>
            <a:r>
              <a:rPr lang="en-GB" sz="2800" dirty="0">
                <a:latin typeface="Century Gothic" panose="020B0502020202020204" pitchFamily="34" charset="0"/>
              </a:rPr>
              <a:t>Questions follow the same order as the text </a:t>
            </a:r>
            <a:r>
              <a:rPr lang="en-GB" sz="2800" dirty="0">
                <a:latin typeface="Century Gothic" panose="020B0502020202020204" pitchFamily="34" charset="0"/>
                <a:sym typeface="Wingdings" panose="05000000000000000000" pitchFamily="2" charset="2"/>
              </a:rPr>
              <a:t></a:t>
            </a:r>
            <a:endParaRPr lang="en-GB" sz="2800" dirty="0">
              <a:latin typeface="Century Gothic" panose="020B0502020202020204" pitchFamily="34" charset="0"/>
            </a:endParaRPr>
          </a:p>
          <a:p>
            <a:pPr lvl="1"/>
            <a:endParaRPr lang="en-GB" sz="2800" dirty="0">
              <a:latin typeface="Century Gothic" panose="020B0502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CB4BE17-5776-45E1-9756-390A27170D8F}"/>
              </a:ext>
            </a:extLst>
          </p:cNvPr>
          <p:cNvSpPr txBox="1">
            <a:spLocks/>
          </p:cNvSpPr>
          <p:nvPr/>
        </p:nvSpPr>
        <p:spPr>
          <a:xfrm>
            <a:off x="699655" y="189687"/>
            <a:ext cx="9712706" cy="935182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4400"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GB" dirty="0"/>
              <a:t>Tips for success: reading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BE8918-38EA-49DD-B8AD-0BFF090656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577" r="50000" b="49085"/>
          <a:stretch/>
        </p:blipFill>
        <p:spPr>
          <a:xfrm>
            <a:off x="10522729" y="5300"/>
            <a:ext cx="1691420" cy="161394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4220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990"/>
    </mc:Choice>
    <mc:Fallback xmlns="">
      <p:transition spd="slow" advTm="3199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054880"/>
            <a:ext cx="10515600" cy="5902036"/>
          </a:xfrm>
        </p:spPr>
        <p:txBody>
          <a:bodyPr/>
          <a:lstStyle/>
          <a:p>
            <a:pPr lvl="0"/>
            <a:r>
              <a:rPr lang="en-GB" sz="3600" dirty="0">
                <a:solidFill>
                  <a:prstClr val="black"/>
                </a:solidFill>
                <a:latin typeface="Century Gothic" panose="020B0502020202020204" pitchFamily="34" charset="0"/>
              </a:rPr>
              <a:t>Only look up what you have to!</a:t>
            </a:r>
          </a:p>
          <a:p>
            <a:pPr lvl="0"/>
            <a:endParaRPr lang="en-GB" sz="36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3600" dirty="0">
                <a:solidFill>
                  <a:prstClr val="black"/>
                </a:solidFill>
                <a:latin typeface="Century Gothic" panose="020B0502020202020204" pitchFamily="34" charset="0"/>
              </a:rPr>
              <a:t>Remember there may be several entries for one word because it may be both verb and noun, with different meanings.</a:t>
            </a:r>
          </a:p>
          <a:p>
            <a:pPr marL="0" lvl="0" indent="0">
              <a:buNone/>
            </a:pPr>
            <a:endParaRPr lang="en-GB" sz="36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0" lvl="0" indent="0">
              <a:buNone/>
            </a:pPr>
            <a:endParaRPr lang="en-GB" sz="36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3600" dirty="0">
                <a:solidFill>
                  <a:prstClr val="black"/>
                </a:solidFill>
                <a:latin typeface="Century Gothic" panose="020B0502020202020204" pitchFamily="34" charset="0"/>
              </a:rPr>
              <a:t>Because French verbs have endings, you will often not find the exact word you are looking for: you need the ‘infinitive’ </a:t>
            </a:r>
          </a:p>
          <a:p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CB4BE17-5776-45E1-9756-390A27170D8F}"/>
              </a:ext>
            </a:extLst>
          </p:cNvPr>
          <p:cNvSpPr txBox="1">
            <a:spLocks/>
          </p:cNvSpPr>
          <p:nvPr/>
        </p:nvSpPr>
        <p:spPr>
          <a:xfrm>
            <a:off x="838200" y="0"/>
            <a:ext cx="9295858" cy="935182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4400"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GB" dirty="0"/>
              <a:t>Tips for success: reading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33445" y="4005898"/>
            <a:ext cx="4900613" cy="107721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GB" sz="3200" b="1" i="1" dirty="0"/>
              <a:t>un </a:t>
            </a:r>
            <a:r>
              <a:rPr lang="en-GB" sz="3200" b="1" i="1" dirty="0" err="1"/>
              <a:t>avocat</a:t>
            </a:r>
            <a:r>
              <a:rPr lang="en-GB" sz="3200" i="1" dirty="0"/>
              <a:t> — </a:t>
            </a:r>
            <a:r>
              <a:rPr lang="en-GB" sz="3200" dirty="0"/>
              <a:t>an avocado</a:t>
            </a:r>
            <a:br>
              <a:rPr lang="en-GB" sz="3200" dirty="0"/>
            </a:br>
            <a:r>
              <a:rPr lang="en-GB" sz="3200" b="1" i="1" dirty="0"/>
              <a:t>un </a:t>
            </a:r>
            <a:r>
              <a:rPr lang="en-GB" sz="3200" b="1" i="1" dirty="0" err="1"/>
              <a:t>avocat</a:t>
            </a:r>
            <a:r>
              <a:rPr lang="en-GB" sz="3200" i="1" dirty="0"/>
              <a:t> — </a:t>
            </a:r>
            <a:r>
              <a:rPr lang="en-GB" sz="3200" dirty="0"/>
              <a:t>a lawyer</a:t>
            </a:r>
          </a:p>
        </p:txBody>
      </p:sp>
      <p:pic>
        <p:nvPicPr>
          <p:cNvPr id="11" name="Picture 10" descr="Free photo Guacamole Mexican Food Aguacatero Avocado Fruit ...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3224" y="3469552"/>
            <a:ext cx="1561667" cy="176896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6BE8918-38EA-49DD-B8AD-0BFF0906561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" t="3577" r="50000" b="49085"/>
          <a:stretch/>
        </p:blipFill>
        <p:spPr>
          <a:xfrm>
            <a:off x="10400758" y="41957"/>
            <a:ext cx="1791242" cy="17091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945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520"/>
    </mc:Choice>
    <mc:Fallback xmlns="">
      <p:transition spd="slow" advTm="2452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33450"/>
            <a:ext cx="10515600" cy="5924550"/>
          </a:xfrm>
        </p:spPr>
        <p:txBody>
          <a:bodyPr>
            <a:normAutofit fontScale="92500" lnSpcReduction="10000"/>
          </a:bodyPr>
          <a:lstStyle/>
          <a:p>
            <a:r>
              <a:rPr lang="en-GB" sz="3200" dirty="0">
                <a:latin typeface="Century Gothic" panose="020B0502020202020204" pitchFamily="34" charset="0"/>
              </a:rPr>
              <a:t>Read all the questions carefully- understand the context</a:t>
            </a:r>
          </a:p>
          <a:p>
            <a:endParaRPr lang="en-GB" sz="3200" dirty="0">
              <a:latin typeface="Century Gothic" panose="020B0502020202020204" pitchFamily="34" charset="0"/>
            </a:endParaRPr>
          </a:p>
          <a:p>
            <a:r>
              <a:rPr lang="en-GB" sz="3200" dirty="0">
                <a:latin typeface="Century Gothic" panose="020B0502020202020204" pitchFamily="34" charset="0"/>
              </a:rPr>
              <a:t>Highlight the </a:t>
            </a:r>
            <a:r>
              <a:rPr lang="en-GB" sz="3200" u="sng" dirty="0">
                <a:latin typeface="Century Gothic" panose="020B0502020202020204" pitchFamily="34" charset="0"/>
              </a:rPr>
              <a:t>key words </a:t>
            </a:r>
            <a:r>
              <a:rPr lang="en-GB" sz="3200" dirty="0">
                <a:latin typeface="Century Gothic" panose="020B0502020202020204" pitchFamily="34" charset="0"/>
              </a:rPr>
              <a:t>in the questions- number, opinion, place, name? </a:t>
            </a:r>
            <a:r>
              <a:rPr lang="en-GB" sz="3200" i="1" dirty="0">
                <a:latin typeface="Century Gothic" panose="020B0502020202020204" pitchFamily="34" charset="0"/>
              </a:rPr>
              <a:t>You are not expected to understand everything </a:t>
            </a:r>
            <a:r>
              <a:rPr lang="en-GB" sz="3200" i="1" dirty="0">
                <a:latin typeface="Century Gothic" panose="020B0502020202020204" pitchFamily="34" charset="0"/>
                <a:sym typeface="Wingdings" panose="05000000000000000000" pitchFamily="2" charset="2"/>
              </a:rPr>
              <a:t></a:t>
            </a:r>
          </a:p>
          <a:p>
            <a:endParaRPr lang="en-GB" sz="3200" i="1" dirty="0">
              <a:latin typeface="Century Gothic" panose="020B0502020202020204" pitchFamily="34" charset="0"/>
            </a:endParaRPr>
          </a:p>
          <a:p>
            <a:r>
              <a:rPr lang="en-GB" sz="3200" dirty="0">
                <a:latin typeface="Century Gothic" panose="020B0502020202020204" pitchFamily="34" charset="0"/>
              </a:rPr>
              <a:t>Try to predict what answers might be (roughly)</a:t>
            </a:r>
          </a:p>
          <a:p>
            <a:endParaRPr lang="en-GB" sz="3200" dirty="0">
              <a:latin typeface="Century Gothic" panose="020B0502020202020204" pitchFamily="34" charset="0"/>
            </a:endParaRPr>
          </a:p>
          <a:p>
            <a:r>
              <a:rPr lang="en-GB" sz="3200" dirty="0">
                <a:latin typeface="Century Gothic" panose="020B0502020202020204" pitchFamily="34" charset="0"/>
              </a:rPr>
              <a:t>Don’t leave blanks- make a sensible guess</a:t>
            </a:r>
          </a:p>
          <a:p>
            <a:endParaRPr lang="en-GB" sz="3200" dirty="0">
              <a:latin typeface="Century Gothic" panose="020B0502020202020204" pitchFamily="34" charset="0"/>
            </a:endParaRPr>
          </a:p>
          <a:p>
            <a:r>
              <a:rPr lang="en-GB" sz="3200" dirty="0">
                <a:latin typeface="Century Gothic" panose="020B0502020202020204" pitchFamily="34" charset="0"/>
              </a:rPr>
              <a:t>If the answer asks for 2 things, just give two things. Writing more than necessary takes up valuable time</a:t>
            </a:r>
          </a:p>
          <a:p>
            <a:endParaRPr lang="en-GB" sz="3200" dirty="0">
              <a:latin typeface="Century Gothic" panose="020B0502020202020204" pitchFamily="34" charset="0"/>
            </a:endParaRPr>
          </a:p>
          <a:p>
            <a:endParaRPr lang="en-GB" sz="3200" dirty="0">
              <a:latin typeface="Century Gothic" panose="020B0502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CB4BE17-5776-45E1-9756-390A27170D8F}"/>
              </a:ext>
            </a:extLst>
          </p:cNvPr>
          <p:cNvSpPr txBox="1">
            <a:spLocks/>
          </p:cNvSpPr>
          <p:nvPr/>
        </p:nvSpPr>
        <p:spPr>
          <a:xfrm>
            <a:off x="533400" y="127512"/>
            <a:ext cx="9569245" cy="678426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 vert="horz" lIns="91440" tIns="45720" rIns="91440" bIns="45720" rtlCol="0" anchor="ctr">
            <a:normAutofit lnSpcReduction="10000"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4400"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GB" dirty="0"/>
              <a:t>Tips for success: listening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D5F6E0-03CB-4B02-9B3A-812B95F63E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000" t="3292" b="49007"/>
          <a:stretch/>
        </p:blipFill>
        <p:spPr>
          <a:xfrm>
            <a:off x="10416594" y="0"/>
            <a:ext cx="1775405" cy="17070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99742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572"/>
    </mc:Choice>
    <mc:Fallback xmlns="">
      <p:transition spd="slow" advTm="27572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CC4CB18-F703-433D-ACED-E3119DEB50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" b="937"/>
          <a:stretch/>
        </p:blipFill>
        <p:spPr>
          <a:xfrm rot="21480000">
            <a:off x="1137836" y="1046802"/>
            <a:ext cx="9916327" cy="476439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E951B5B-A76F-411A-BE9D-F384169AF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462" y="71864"/>
            <a:ext cx="5696919" cy="988418"/>
          </a:xfrm>
          <a:ln>
            <a:solidFill>
              <a:srgbClr val="92D050"/>
            </a:solidFill>
          </a:ln>
        </p:spPr>
        <p:txBody>
          <a:bodyPr/>
          <a:lstStyle/>
          <a:p>
            <a:r>
              <a:rPr lang="en-GB" dirty="0">
                <a:latin typeface="Century Gothic" panose="020B0502020202020204" pitchFamily="34" charset="0"/>
              </a:rPr>
              <a:t>Course content</a:t>
            </a:r>
          </a:p>
        </p:txBody>
      </p:sp>
    </p:spTree>
    <p:extLst>
      <p:ext uri="{BB962C8B-B14F-4D97-AF65-F5344CB8AC3E}">
        <p14:creationId xmlns:p14="http://schemas.microsoft.com/office/powerpoint/2010/main" val="2691690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491"/>
    </mc:Choice>
    <mc:Fallback xmlns="">
      <p:transition spd="slow" advTm="19491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35182"/>
            <a:ext cx="10972800" cy="5789468"/>
          </a:xfrm>
        </p:spPr>
        <p:txBody>
          <a:bodyPr>
            <a:normAutofit fontScale="92500" lnSpcReduction="10000"/>
          </a:bodyPr>
          <a:lstStyle/>
          <a:p>
            <a:r>
              <a:rPr lang="en-GB" sz="3600" dirty="0">
                <a:latin typeface="Century Gothic" panose="020B0502020202020204" pitchFamily="34" charset="0"/>
              </a:rPr>
              <a:t>Record your presentation and repeat back</a:t>
            </a:r>
          </a:p>
          <a:p>
            <a:endParaRPr lang="en-GB" sz="3600" dirty="0">
              <a:latin typeface="Century Gothic" panose="020B0502020202020204" pitchFamily="34" charset="0"/>
            </a:endParaRPr>
          </a:p>
          <a:p>
            <a:r>
              <a:rPr lang="en-GB" sz="3600" dirty="0">
                <a:latin typeface="Century Gothic" panose="020B0502020202020204" pitchFamily="34" charset="0"/>
              </a:rPr>
              <a:t>Make flashcards, practise with someone</a:t>
            </a:r>
          </a:p>
          <a:p>
            <a:endParaRPr lang="en-GB" sz="36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r>
              <a:rPr lang="en-GB" sz="3600" dirty="0">
                <a:solidFill>
                  <a:prstClr val="black"/>
                </a:solidFill>
                <a:latin typeface="Century Gothic" panose="020B0502020202020204" pitchFamily="34" charset="0"/>
              </a:rPr>
              <a:t>Speak loudly, clearly and enjoy it!</a:t>
            </a:r>
          </a:p>
          <a:p>
            <a:endParaRPr lang="en-GB" sz="36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r>
              <a:rPr lang="en-GB" sz="3600" dirty="0">
                <a:solidFill>
                  <a:prstClr val="black"/>
                </a:solidFill>
                <a:latin typeface="Century Gothic" panose="020B0502020202020204" pitchFamily="34" charset="0"/>
              </a:rPr>
              <a:t>Prepare lots of ways of giving your opinion</a:t>
            </a:r>
          </a:p>
          <a:p>
            <a:endParaRPr lang="en-GB" sz="36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r>
              <a:rPr lang="en-GB" sz="3600" dirty="0">
                <a:solidFill>
                  <a:prstClr val="black"/>
                </a:solidFill>
                <a:latin typeface="Century Gothic" panose="020B0502020202020204" pitchFamily="34" charset="0"/>
              </a:rPr>
              <a:t>Don’t hesitate to ask the teacher to repeat a question or say: ‘</a:t>
            </a:r>
            <a:r>
              <a:rPr lang="en-GB" sz="3600" i="1" dirty="0">
                <a:solidFill>
                  <a:prstClr val="black"/>
                </a:solidFill>
                <a:latin typeface="Century Gothic" panose="020B0502020202020204" pitchFamily="34" charset="0"/>
              </a:rPr>
              <a:t>Je</a:t>
            </a:r>
            <a:r>
              <a:rPr lang="en-GB" sz="3600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3600" i="1" dirty="0" err="1">
                <a:solidFill>
                  <a:prstClr val="black"/>
                </a:solidFill>
                <a:latin typeface="Century Gothic" panose="020B0502020202020204" pitchFamily="34" charset="0"/>
              </a:rPr>
              <a:t>suis</a:t>
            </a:r>
            <a:r>
              <a:rPr lang="en-GB" sz="3600" i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3600" i="1" dirty="0" err="1">
                <a:solidFill>
                  <a:prstClr val="black"/>
                </a:solidFill>
                <a:latin typeface="Century Gothic" panose="020B0502020202020204" pitchFamily="34" charset="0"/>
              </a:rPr>
              <a:t>désolé</a:t>
            </a:r>
            <a:r>
              <a:rPr lang="en-GB" sz="3600" i="1" dirty="0">
                <a:solidFill>
                  <a:prstClr val="black"/>
                </a:solidFill>
                <a:latin typeface="Century Gothic" panose="020B0502020202020204" pitchFamily="34" charset="0"/>
              </a:rPr>
              <a:t>. Je ne </a:t>
            </a:r>
            <a:r>
              <a:rPr lang="en-GB" sz="3600" i="1" dirty="0" err="1">
                <a:solidFill>
                  <a:prstClr val="black"/>
                </a:solidFill>
                <a:latin typeface="Century Gothic" panose="020B0502020202020204" pitchFamily="34" charset="0"/>
              </a:rPr>
              <a:t>comprends</a:t>
            </a:r>
            <a:r>
              <a:rPr lang="en-GB" sz="3600" i="1" dirty="0">
                <a:solidFill>
                  <a:prstClr val="black"/>
                </a:solidFill>
                <a:latin typeface="Century Gothic" panose="020B0502020202020204" pitchFamily="34" charset="0"/>
              </a:rPr>
              <a:t> pas’</a:t>
            </a:r>
          </a:p>
          <a:p>
            <a:endParaRPr lang="en-GB" sz="3600" i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CB4BE17-5776-45E1-9756-390A27170D8F}"/>
              </a:ext>
            </a:extLst>
          </p:cNvPr>
          <p:cNvSpPr txBox="1">
            <a:spLocks/>
          </p:cNvSpPr>
          <p:nvPr/>
        </p:nvSpPr>
        <p:spPr>
          <a:xfrm>
            <a:off x="822455" y="111646"/>
            <a:ext cx="9501416" cy="737419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4400"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GB" dirty="0"/>
              <a:t>Tips for success: talking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C8DFA2A-BA5F-410C-B0AC-838ACD8776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4111" y="0"/>
            <a:ext cx="1707889" cy="16981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16302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414"/>
    </mc:Choice>
    <mc:Fallback xmlns="">
      <p:transition spd="slow" advTm="24414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825" y="1257300"/>
            <a:ext cx="11182350" cy="4818287"/>
          </a:xfrm>
        </p:spPr>
        <p:txBody>
          <a:bodyPr>
            <a:noAutofit/>
          </a:bodyPr>
          <a:lstStyle/>
          <a:p>
            <a:r>
              <a:rPr lang="en-GB" sz="4000" dirty="0">
                <a:solidFill>
                  <a:prstClr val="black"/>
                </a:solidFill>
                <a:latin typeface="Century Gothic" panose="020B0502020202020204" pitchFamily="34" charset="0"/>
              </a:rPr>
              <a:t>Make sure your work is structured- introduction, development, conclusion, paragraphs, starters &amp; connectives.</a:t>
            </a:r>
          </a:p>
          <a:p>
            <a:endParaRPr lang="en-GB" sz="40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r>
              <a:rPr lang="en-GB" sz="4000" dirty="0">
                <a:solidFill>
                  <a:prstClr val="black"/>
                </a:solidFill>
                <a:latin typeface="Century Gothic" panose="020B0502020202020204" pitchFamily="34" charset="0"/>
              </a:rPr>
              <a:t>Use all resources available to you – dictionary, grammar notes, vocab lists.</a:t>
            </a:r>
          </a:p>
          <a:p>
            <a:endParaRPr lang="en-GB" sz="40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r>
              <a:rPr lang="en-GB" sz="4000" dirty="0">
                <a:solidFill>
                  <a:prstClr val="black"/>
                </a:solidFill>
                <a:latin typeface="Century Gothic" panose="020B0502020202020204" pitchFamily="34" charset="0"/>
              </a:rPr>
              <a:t>Build up a variety of </a:t>
            </a:r>
            <a:r>
              <a:rPr lang="en-GB" sz="4000" u="sng" dirty="0">
                <a:solidFill>
                  <a:prstClr val="black"/>
                </a:solidFill>
                <a:latin typeface="Century Gothic" panose="020B0502020202020204" pitchFamily="34" charset="0"/>
              </a:rPr>
              <a:t>structures</a:t>
            </a:r>
            <a:r>
              <a:rPr lang="en-GB" sz="4000" dirty="0">
                <a:solidFill>
                  <a:prstClr val="black"/>
                </a:solidFill>
                <a:latin typeface="Century Gothic" panose="020B0502020202020204" pitchFamily="34" charset="0"/>
              </a:rPr>
              <a:t> and </a:t>
            </a:r>
            <a:r>
              <a:rPr lang="en-GB" sz="4000" u="sng" dirty="0">
                <a:solidFill>
                  <a:prstClr val="black"/>
                </a:solidFill>
                <a:latin typeface="Century Gothic" panose="020B0502020202020204" pitchFamily="34" charset="0"/>
              </a:rPr>
              <a:t>tenses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CB4BE17-5776-45E1-9756-390A27170D8F}"/>
              </a:ext>
            </a:extLst>
          </p:cNvPr>
          <p:cNvSpPr txBox="1">
            <a:spLocks/>
          </p:cNvSpPr>
          <p:nvPr/>
        </p:nvSpPr>
        <p:spPr>
          <a:xfrm>
            <a:off x="790188" y="165028"/>
            <a:ext cx="9205452" cy="935182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4400"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GB" dirty="0"/>
              <a:t>Tips for success: writing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8C120A8-3E13-42E1-A2F0-7D296FD977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1002" y="7937"/>
            <a:ext cx="1925081" cy="183999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8555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613"/>
    </mc:Choice>
    <mc:Fallback xmlns="">
      <p:transition spd="slow" advTm="15613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CB4BE17-5776-45E1-9756-390A27170D8F}"/>
              </a:ext>
            </a:extLst>
          </p:cNvPr>
          <p:cNvSpPr txBox="1">
            <a:spLocks/>
          </p:cNvSpPr>
          <p:nvPr/>
        </p:nvSpPr>
        <p:spPr>
          <a:xfrm>
            <a:off x="838200" y="272450"/>
            <a:ext cx="9205452" cy="560106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 vert="horz" lIns="91440" tIns="45720" rIns="91440" bIns="45720" rtlCol="0" anchor="ctr">
            <a:normAutofit fontScale="92500" lnSpcReduction="20000"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4400"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GB" dirty="0"/>
              <a:t>Tips for success: writing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113C1A3-BF30-404E-8252-48012EE623B2}"/>
              </a:ext>
            </a:extLst>
          </p:cNvPr>
          <p:cNvSpPr txBox="1">
            <a:spLocks/>
          </p:cNvSpPr>
          <p:nvPr/>
        </p:nvSpPr>
        <p:spPr>
          <a:xfrm>
            <a:off x="565688" y="1060168"/>
            <a:ext cx="11060624" cy="58822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82279" y="1002260"/>
            <a:ext cx="10788112" cy="4573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prstClr val="black"/>
                </a:solidFill>
                <a:latin typeface="Century Gothic" panose="020B0502020202020204" pitchFamily="34" charset="0"/>
              </a:rPr>
              <a:t>Make flashcards – either on paper or Quizlet</a:t>
            </a:r>
          </a:p>
          <a:p>
            <a:pPr marL="457200" lvl="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prstClr val="black"/>
                </a:solidFill>
                <a:latin typeface="Century Gothic" panose="020B0502020202020204" pitchFamily="34" charset="0"/>
              </a:rPr>
              <a:t>Beware of Google translate- you have a good level of French/Spanish, you do not need to rely on Google. You risk making mistakes like…</a:t>
            </a:r>
          </a:p>
          <a:p>
            <a:pPr marL="457200" lvl="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GB" sz="28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457200" lvl="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GB" sz="28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457200" lvl="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GB" sz="28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457200" lvl="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GB" sz="28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457200" lvl="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GB" sz="28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272" y="3472781"/>
            <a:ext cx="4457700" cy="2381250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V="1">
            <a:off x="1651819" y="5677153"/>
            <a:ext cx="589935" cy="999620"/>
          </a:xfrm>
          <a:prstGeom prst="straightConnector1">
            <a:avLst/>
          </a:prstGeom>
          <a:ln w="762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utoShape 2" descr="139 Translation Fails That Will Have You Rolling On The Floor Laughing |  Bored Pan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9" name="Picture 6" descr="139 Translation Fails That Will Have You Rolling On The Floor Laughing |  Bored Pan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591" y="3060304"/>
            <a:ext cx="4505965" cy="3321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Straight Arrow Connector 19"/>
          <p:cNvCxnSpPr/>
          <p:nvPr/>
        </p:nvCxnSpPr>
        <p:spPr>
          <a:xfrm>
            <a:off x="5731591" y="3796510"/>
            <a:ext cx="1355009" cy="597690"/>
          </a:xfrm>
          <a:prstGeom prst="straightConnector1">
            <a:avLst/>
          </a:prstGeom>
          <a:ln w="762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A8C120A8-3E13-42E1-A2F0-7D296FD977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81002" y="7937"/>
            <a:ext cx="1925081" cy="183999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63111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534"/>
    </mc:Choice>
    <mc:Fallback xmlns="">
      <p:transition spd="slow" advTm="26534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4BE17-5776-45E1-9756-390A27170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5908"/>
            <a:ext cx="10515600" cy="850257"/>
          </a:xfrm>
          <a:ln>
            <a:solidFill>
              <a:srgbClr val="92D050"/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/>
          <a:p>
            <a:r>
              <a:rPr lang="en-GB" dirty="0">
                <a:latin typeface="Century Gothic" panose="020B0502020202020204" pitchFamily="34" charset="0"/>
              </a:rPr>
              <a:t>Other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13C1A3-BF30-404E-8252-48012EE623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0861"/>
            <a:ext cx="11172986" cy="5030089"/>
          </a:xfrm>
        </p:spPr>
        <p:txBody>
          <a:bodyPr>
            <a:noAutofit/>
          </a:bodyPr>
          <a:lstStyle/>
          <a:p>
            <a:r>
              <a:rPr lang="en-GB" sz="3600" u="sng" dirty="0">
                <a:latin typeface="Century Gothic" panose="020B0502020202020204" pitchFamily="34" charset="0"/>
              </a:rPr>
              <a:t>Microsoft Teams: </a:t>
            </a:r>
          </a:p>
          <a:p>
            <a:pPr marL="0" indent="0">
              <a:buNone/>
            </a:pPr>
            <a:r>
              <a:rPr lang="en-GB" sz="3200" dirty="0">
                <a:latin typeface="Century Gothic" panose="020B0502020202020204" pitchFamily="34" charset="0"/>
              </a:rPr>
              <a:t>All class materials posted on Teams/ Class Notebook	</a:t>
            </a:r>
          </a:p>
          <a:p>
            <a:pPr marL="0" indent="0">
              <a:buNone/>
            </a:pPr>
            <a:r>
              <a:rPr lang="en-GB" sz="3600" dirty="0">
                <a:latin typeface="Century Gothic" panose="020B0502020202020204" pitchFamily="34" charset="0"/>
              </a:rPr>
              <a:t>Study support</a:t>
            </a:r>
          </a:p>
          <a:p>
            <a:r>
              <a:rPr lang="en-GB" sz="3600" u="sng" dirty="0">
                <a:latin typeface="Century Gothic" panose="020B0502020202020204" pitchFamily="34" charset="0"/>
              </a:rPr>
              <a:t>Quizlet – French N5</a:t>
            </a:r>
          </a:p>
          <a:p>
            <a:pPr marL="0" indent="0">
              <a:buNone/>
            </a:pPr>
            <a:r>
              <a:rPr lang="en-GB" sz="3600" dirty="0">
                <a:latin typeface="Century Gothic" panose="020B0502020202020204" pitchFamily="34" charset="0"/>
              </a:rPr>
              <a:t>	Vocab per context for practise</a:t>
            </a:r>
          </a:p>
          <a:p>
            <a:r>
              <a:rPr lang="en-GB" sz="3600" u="sng" dirty="0">
                <a:latin typeface="Century Gothic" panose="020B0502020202020204" pitchFamily="34" charset="0"/>
              </a:rPr>
              <a:t>Bright Red Publications- </a:t>
            </a:r>
            <a:r>
              <a:rPr lang="en-GB" sz="3600" dirty="0">
                <a:latin typeface="Century Gothic" panose="020B0502020202020204" pitchFamily="34" charset="0"/>
              </a:rPr>
              <a:t>create a free log-in</a:t>
            </a:r>
          </a:p>
          <a:p>
            <a:pPr marL="0" indent="0">
              <a:buNone/>
            </a:pPr>
            <a:r>
              <a:rPr lang="en-GB" sz="3600" dirty="0">
                <a:latin typeface="Century Gothic" panose="020B0502020202020204" pitchFamily="34" charset="0"/>
                <a:hlinkClick r:id="rId3"/>
              </a:rPr>
              <a:t>https://www.brightredbooks.net/subjects/</a:t>
            </a:r>
            <a:endParaRPr lang="en-GB" sz="36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sz="3600" dirty="0">
              <a:latin typeface="Century Gothic" panose="020B0502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544D86-7D9D-4F74-AA6C-3B31CD142E3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7948"/>
          <a:stretch/>
        </p:blipFill>
        <p:spPr>
          <a:xfrm>
            <a:off x="6805595" y="5564020"/>
            <a:ext cx="4801016" cy="1028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603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358"/>
    </mc:Choice>
    <mc:Fallback xmlns="">
      <p:transition spd="slow" advTm="29358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CF6220A-B345-4A6A-B7D9-AFBC0A2289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315"/>
          <a:stretch/>
        </p:blipFill>
        <p:spPr>
          <a:xfrm rot="21600000"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405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802"/>
    </mc:Choice>
    <mc:Fallback xmlns="">
      <p:transition spd="slow" advTm="13802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B4B9CDC-122D-4B9F-9182-855C5A0589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13" r="24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589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79"/>
    </mc:Choice>
    <mc:Fallback xmlns="">
      <p:transition spd="slow" advTm="3879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2D330-71C4-4B1E-91C2-B19DE7716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A1E5D-F112-4525-A956-14A5EA7278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1C3665-2CF5-43D4-A6C4-060EBFF760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744" y="0"/>
            <a:ext cx="113725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486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53"/>
    </mc:Choice>
    <mc:Fallback xmlns="">
      <p:transition spd="slow" advTm="2053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20304-E2C7-4867-A88A-E1C4A34F8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9E954C-DD73-4FF7-80ED-3524B39F12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25283B-09EB-448A-8C20-7EE02B6A98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136" y="0"/>
            <a:ext cx="116737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577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64"/>
    </mc:Choice>
    <mc:Fallback xmlns="">
      <p:transition spd="slow" advTm="5164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D0699-C7CB-4BC1-BB0E-2C278B168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664C44-80AA-4FE1-98E5-6D59AFC18E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2CE2FC-63BC-45C4-9973-50694C0B41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1849"/>
            <a:ext cx="12192000" cy="6254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548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90"/>
    </mc:Choice>
    <mc:Fallback xmlns="">
      <p:transition spd="slow" advTm="939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4CEBE42-42CE-4095-856F-9FDBB6186C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4585" r="1" b="1"/>
          <a:stretch/>
        </p:blipFill>
        <p:spPr>
          <a:xfrm rot="21480000">
            <a:off x="1137837" y="1003258"/>
            <a:ext cx="9916327" cy="476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8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057"/>
    </mc:Choice>
    <mc:Fallback xmlns="">
      <p:transition spd="slow" advTm="23057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51B5B-A76F-411A-BE9D-F384169AF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1942" y="355630"/>
            <a:ext cx="5696919" cy="988418"/>
          </a:xfrm>
          <a:ln>
            <a:solidFill>
              <a:srgbClr val="92D050"/>
            </a:solidFill>
          </a:ln>
        </p:spPr>
        <p:txBody>
          <a:bodyPr/>
          <a:lstStyle/>
          <a:p>
            <a:r>
              <a:rPr lang="en-GB" dirty="0">
                <a:latin typeface="Century Gothic" panose="020B0502020202020204" pitchFamily="34" charset="0"/>
              </a:rPr>
              <a:t>Course 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134E2C-BC6B-4416-8037-65392EA803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7954" y="1925525"/>
            <a:ext cx="5142911" cy="454999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  <a:defRPr/>
            </a:pPr>
            <a:r>
              <a:rPr lang="en-GB" sz="4800" u="sng" dirty="0">
                <a:solidFill>
                  <a:srgbClr val="0070C0"/>
                </a:solidFill>
                <a:latin typeface="Century Gothic" panose="020B0502020202020204" pitchFamily="34" charset="0"/>
                <a:ea typeface="Tahoma" pitchFamily="34" charset="0"/>
                <a:cs typeface="Tahoma" pitchFamily="34" charset="0"/>
              </a:rPr>
              <a:t>4 Contexts</a:t>
            </a:r>
            <a:r>
              <a:rPr lang="en-GB" sz="4800" dirty="0">
                <a:solidFill>
                  <a:srgbClr val="0070C0"/>
                </a:solidFill>
                <a:latin typeface="Century Gothic" panose="020B0502020202020204" pitchFamily="34" charset="0"/>
                <a:ea typeface="Tahoma" pitchFamily="34" charset="0"/>
                <a:cs typeface="Tahoma" pitchFamily="34" charset="0"/>
              </a:rPr>
              <a:t>:</a:t>
            </a:r>
          </a:p>
          <a:p>
            <a:pPr>
              <a:defRPr/>
            </a:pPr>
            <a:r>
              <a:rPr lang="en-GB" sz="4800" dirty="0">
                <a:solidFill>
                  <a:srgbClr val="0070C0"/>
                </a:solidFill>
                <a:latin typeface="Century Gothic" panose="020B0502020202020204" pitchFamily="34" charset="0"/>
                <a:ea typeface="Tahoma" pitchFamily="34" charset="0"/>
                <a:cs typeface="Tahoma" pitchFamily="34" charset="0"/>
              </a:rPr>
              <a:t>Society</a:t>
            </a:r>
          </a:p>
          <a:p>
            <a:pPr>
              <a:defRPr/>
            </a:pPr>
            <a:r>
              <a:rPr lang="en-GB" sz="4800" dirty="0">
                <a:solidFill>
                  <a:srgbClr val="0070C0"/>
                </a:solidFill>
                <a:latin typeface="Century Gothic" panose="020B0502020202020204" pitchFamily="34" charset="0"/>
                <a:ea typeface="Tahoma" pitchFamily="34" charset="0"/>
                <a:cs typeface="Tahoma" pitchFamily="34" charset="0"/>
              </a:rPr>
              <a:t>Culture</a:t>
            </a:r>
          </a:p>
          <a:p>
            <a:pPr>
              <a:defRPr/>
            </a:pPr>
            <a:r>
              <a:rPr lang="en-GB" sz="4800" dirty="0">
                <a:solidFill>
                  <a:srgbClr val="0070C0"/>
                </a:solidFill>
                <a:latin typeface="Century Gothic" panose="020B0502020202020204" pitchFamily="34" charset="0"/>
                <a:ea typeface="Tahoma" pitchFamily="34" charset="0"/>
                <a:cs typeface="Tahoma" pitchFamily="34" charset="0"/>
              </a:rPr>
              <a:t>Learning </a:t>
            </a:r>
          </a:p>
          <a:p>
            <a:pPr>
              <a:defRPr/>
            </a:pPr>
            <a:r>
              <a:rPr lang="en-GB" sz="4800" dirty="0">
                <a:solidFill>
                  <a:srgbClr val="0070C0"/>
                </a:solidFill>
                <a:latin typeface="Century Gothic" panose="020B0502020202020204" pitchFamily="34" charset="0"/>
                <a:ea typeface="Tahoma" pitchFamily="34" charset="0"/>
                <a:cs typeface="Tahoma" pitchFamily="34" charset="0"/>
              </a:rPr>
              <a:t>Employability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08FA87-D47D-4434-B26C-AB193816F0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37933" y="2286000"/>
            <a:ext cx="4189878" cy="382904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  <a:defRPr/>
            </a:pPr>
            <a:r>
              <a:rPr lang="en-GB" sz="48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Tahoma" pitchFamily="34" charset="0"/>
                <a:cs typeface="Tahoma" pitchFamily="34" charset="0"/>
              </a:rPr>
              <a:t>4 Skills</a:t>
            </a:r>
          </a:p>
          <a:p>
            <a:pPr>
              <a:defRPr/>
            </a:pPr>
            <a:r>
              <a:rPr lang="en-GB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Tahoma" pitchFamily="34" charset="0"/>
                <a:cs typeface="Tahoma" pitchFamily="34" charset="0"/>
              </a:rPr>
              <a:t>Reading</a:t>
            </a:r>
          </a:p>
          <a:p>
            <a:pPr>
              <a:defRPr/>
            </a:pPr>
            <a:r>
              <a:rPr lang="en-GB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Tahoma" pitchFamily="34" charset="0"/>
                <a:cs typeface="Tahoma" pitchFamily="34" charset="0"/>
              </a:rPr>
              <a:t>Listening </a:t>
            </a:r>
          </a:p>
          <a:p>
            <a:pPr>
              <a:defRPr/>
            </a:pPr>
            <a:r>
              <a:rPr lang="en-GB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Tahoma" pitchFamily="34" charset="0"/>
                <a:cs typeface="Tahoma" pitchFamily="34" charset="0"/>
              </a:rPr>
              <a:t>Talking</a:t>
            </a:r>
          </a:p>
          <a:p>
            <a:pPr>
              <a:defRPr/>
            </a:pPr>
            <a:r>
              <a:rPr lang="en-GB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Tahoma" pitchFamily="34" charset="0"/>
                <a:cs typeface="Tahoma" pitchFamily="34" charset="0"/>
              </a:rPr>
              <a:t>Writing</a:t>
            </a:r>
          </a:p>
          <a:p>
            <a:pPr marL="0" indent="0">
              <a:buNone/>
              <a:defRPr/>
            </a:pPr>
            <a:r>
              <a:rPr lang="en-GB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Tahoma" pitchFamily="34" charset="0"/>
                <a:cs typeface="Tahoma" pitchFamily="34" charset="0"/>
              </a:rPr>
              <a:t>+ Grammar*</a:t>
            </a:r>
            <a:r>
              <a:rPr lang="en-GB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*</a:t>
            </a:r>
          </a:p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BE8918-38EA-49DD-B8AD-0BFF090656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t="3577" r="50000" b="49085"/>
          <a:stretch/>
        </p:blipFill>
        <p:spPr>
          <a:xfrm>
            <a:off x="10264195" y="1563791"/>
            <a:ext cx="1117339" cy="10661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8C120A8-3E13-42E1-A2F0-7D296FD977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9798" y="4926409"/>
            <a:ext cx="1103472" cy="10546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3D5F6E0-03CB-4B02-9B3A-812B95F63E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3292" b="49007"/>
          <a:stretch/>
        </p:blipFill>
        <p:spPr>
          <a:xfrm>
            <a:off x="10795130" y="2689080"/>
            <a:ext cx="1103472" cy="10609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C8DFA2A-BA5F-410C-B0AC-838ACD8776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64195" y="3750053"/>
            <a:ext cx="1117339" cy="1110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780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446"/>
    </mc:Choice>
    <mc:Fallback xmlns="">
      <p:transition spd="slow" advTm="33446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4DED5-F57C-4ACE-A2A8-234C3D2F3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825749" y="2799383"/>
            <a:ext cx="6647690" cy="748058"/>
          </a:xfrm>
        </p:spPr>
        <p:txBody>
          <a:bodyPr/>
          <a:lstStyle/>
          <a:p>
            <a:pPr algn="ctr"/>
            <a:r>
              <a:rPr lang="en-GB" b="1" dirty="0">
                <a:solidFill>
                  <a:srgbClr val="92D050"/>
                </a:solidFill>
                <a:latin typeface="Century Gothic" panose="020B0502020202020204" pitchFamily="34" charset="0"/>
              </a:rPr>
              <a:t>The 4 contexts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EBB8FF-11C6-4EF0-9954-FF6EF54AD8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56861" y="228188"/>
            <a:ext cx="5157787" cy="368458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b="1" dirty="0">
                <a:latin typeface="Century Gothic" panose="020B0502020202020204" pitchFamily="34" charset="0"/>
              </a:rPr>
              <a:t>SOCIETY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dirty="0">
                <a:latin typeface="Century Gothic"/>
              </a:rPr>
              <a:t>Family, Relationships, Friends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dirty="0">
                <a:latin typeface="Century Gothic" panose="020B0502020202020204" pitchFamily="34" charset="0"/>
              </a:rPr>
              <a:t>Lifestyle / Health &amp; Fitness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dirty="0">
                <a:latin typeface="Century Gothic" panose="020B0502020202020204" pitchFamily="34" charset="0"/>
              </a:rPr>
              <a:t>Technology &amp; Media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dirty="0">
                <a:latin typeface="Century Gothic"/>
              </a:rPr>
              <a:t>Town/country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dirty="0">
                <a:latin typeface="Century Gothic"/>
              </a:rPr>
              <a:t>Environment</a:t>
            </a:r>
            <a:endParaRPr lang="en-GB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dirty="0">
              <a:cs typeface="Calibri" panose="020F0502020204030204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329745-4195-460B-94B2-05AEB33D91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84120" y="193607"/>
            <a:ext cx="5183188" cy="368458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b="1" dirty="0">
                <a:latin typeface="Century Gothic" panose="020B0502020202020204" pitchFamily="34" charset="0"/>
              </a:rPr>
              <a:t>CULTURE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dirty="0">
                <a:latin typeface="Century Gothic" panose="020B0502020202020204" pitchFamily="34" charset="0"/>
              </a:rPr>
              <a:t>Importance of Languages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dirty="0">
                <a:latin typeface="Century Gothic" panose="020B0502020202020204" pitchFamily="34" charset="0"/>
              </a:rPr>
              <a:t>Holidays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dirty="0">
                <a:latin typeface="Century Gothic" panose="020B0502020202020204" pitchFamily="34" charset="0"/>
              </a:rPr>
              <a:t>Special Events/Culture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27C27F59-439A-4966-BF44-605DD7E9ADF1}"/>
              </a:ext>
            </a:extLst>
          </p:cNvPr>
          <p:cNvSpPr txBox="1">
            <a:spLocks/>
          </p:cNvSpPr>
          <p:nvPr/>
        </p:nvSpPr>
        <p:spPr>
          <a:xfrm>
            <a:off x="1056861" y="3432204"/>
            <a:ext cx="5157787" cy="36845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b="1" dirty="0">
                <a:latin typeface="Century Gothic" panose="020B0502020202020204" pitchFamily="34" charset="0"/>
              </a:rPr>
              <a:t>LEARNING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dirty="0">
                <a:latin typeface="Century Gothic" panose="020B0502020202020204" pitchFamily="34" charset="0"/>
              </a:rPr>
              <a:t>School life (difference between France and Scotland)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dirty="0">
                <a:latin typeface="Century Gothic"/>
              </a:rPr>
              <a:t>Subjects (reasons for subject choice)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dirty="0">
                <a:latin typeface="Century Gothic" panose="020B0502020202020204" pitchFamily="34" charset="0"/>
              </a:rPr>
              <a:t>Future Learning plans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784BE04A-4F67-4970-8F08-55A0C3FCA993}"/>
              </a:ext>
            </a:extLst>
          </p:cNvPr>
          <p:cNvSpPr txBox="1">
            <a:spLocks/>
          </p:cNvSpPr>
          <p:nvPr/>
        </p:nvSpPr>
        <p:spPr>
          <a:xfrm>
            <a:off x="6584120" y="3173412"/>
            <a:ext cx="5183188" cy="3684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b="1" dirty="0">
                <a:latin typeface="Century Gothic" panose="020B0502020202020204" pitchFamily="34" charset="0"/>
              </a:rPr>
              <a:t>EMPLOYABILITY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dirty="0">
                <a:latin typeface="Century Gothic" panose="020B0502020202020204" pitchFamily="34" charset="0"/>
              </a:rPr>
              <a:t>Advantages and disadvantages of jobs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dirty="0">
                <a:latin typeface="Century Gothic" panose="020B0502020202020204" pitchFamily="34" charset="0"/>
              </a:rPr>
              <a:t>Ideal jobs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dirty="0">
                <a:latin typeface="Century Gothic" panose="020B0502020202020204" pitchFamily="34" charset="0"/>
              </a:rPr>
              <a:t>Talking about part time work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dirty="0">
                <a:latin typeface="Century Gothic" panose="020B0502020202020204" pitchFamily="34" charset="0"/>
              </a:rPr>
              <a:t>Earning your own money/pocket money</a:t>
            </a:r>
          </a:p>
        </p:txBody>
      </p:sp>
    </p:spTree>
    <p:extLst>
      <p:ext uri="{BB962C8B-B14F-4D97-AF65-F5344CB8AC3E}">
        <p14:creationId xmlns:p14="http://schemas.microsoft.com/office/powerpoint/2010/main" val="53466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495"/>
    </mc:Choice>
    <mc:Fallback xmlns="">
      <p:transition spd="slow" advTm="36495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826BA-B4F7-4C6F-9DF4-9CF2AD875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8741"/>
            <a:ext cx="8848241" cy="931172"/>
          </a:xfrm>
          <a:ln>
            <a:solidFill>
              <a:srgbClr val="92D050"/>
            </a:solidFill>
          </a:ln>
        </p:spPr>
        <p:txBody>
          <a:bodyPr>
            <a:normAutofit/>
          </a:bodyPr>
          <a:lstStyle/>
          <a:p>
            <a:r>
              <a:rPr lang="en-GB" sz="3600" u="sng" dirty="0">
                <a:latin typeface="Century Gothic" panose="020B0502020202020204" pitchFamily="34" charset="0"/>
              </a:rPr>
              <a:t>Exam content</a:t>
            </a:r>
            <a:r>
              <a:rPr lang="en-GB" sz="3600" dirty="0">
                <a:latin typeface="Century Gothic" panose="020B0502020202020204" pitchFamily="34" charset="0"/>
              </a:rPr>
              <a:t>	    &amp;	 	</a:t>
            </a:r>
            <a:r>
              <a:rPr lang="en-GB" sz="3600" u="sng" dirty="0">
                <a:latin typeface="Century Gothic" panose="020B0502020202020204" pitchFamily="34" charset="0"/>
              </a:rPr>
              <a:t>Key 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C26B7-33E9-4555-B13D-480328FF58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718733"/>
            <a:ext cx="6321829" cy="435133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GB" sz="3200" dirty="0">
                <a:solidFill>
                  <a:srgbClr val="0070C0"/>
                </a:solidFill>
                <a:latin typeface="Century Gothic" panose="020B0502020202020204" pitchFamily="34" charset="0"/>
              </a:rPr>
              <a:t>October Assessment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3200" dirty="0">
                <a:solidFill>
                  <a:srgbClr val="0070C0"/>
                </a:solidFill>
                <a:latin typeface="Century Gothic" panose="020B0502020202020204" pitchFamily="34" charset="0"/>
              </a:rPr>
              <a:t>Prelim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3200" dirty="0">
                <a:solidFill>
                  <a:srgbClr val="0070C0"/>
                </a:solidFill>
                <a:latin typeface="Century Gothic"/>
              </a:rPr>
              <a:t>Writing Assignment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3200" dirty="0">
                <a:solidFill>
                  <a:srgbClr val="FF0000"/>
                </a:solidFill>
                <a:latin typeface="Century Gothic" panose="020B0502020202020204" pitchFamily="34" charset="0"/>
              </a:rPr>
              <a:t>Talking</a:t>
            </a:r>
          </a:p>
          <a:p>
            <a:pPr>
              <a:buFont typeface="Wingdings" panose="05000000000000000000" pitchFamily="2" charset="2"/>
              <a:buChar char="ü"/>
            </a:pPr>
            <a:endParaRPr lang="en-GB" sz="3200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GB" sz="3200" dirty="0">
                <a:solidFill>
                  <a:srgbClr val="FF0000"/>
                </a:solidFill>
                <a:latin typeface="Century Gothic" panose="020B0502020202020204" pitchFamily="34" charset="0"/>
              </a:rPr>
              <a:t>Reading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3200" dirty="0">
                <a:solidFill>
                  <a:srgbClr val="FF0000"/>
                </a:solidFill>
                <a:latin typeface="Century Gothic" panose="020B0502020202020204" pitchFamily="34" charset="0"/>
              </a:rPr>
              <a:t>Writing </a:t>
            </a:r>
            <a:r>
              <a:rPr lang="en-GB" sz="3200" dirty="0">
                <a:solidFill>
                  <a:srgbClr val="0070C0"/>
                </a:solidFill>
                <a:latin typeface="Century Gothic" panose="020B0502020202020204" pitchFamily="34" charset="0"/>
              </a:rPr>
              <a:t>(job application)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3200" dirty="0">
                <a:solidFill>
                  <a:srgbClr val="FF0000"/>
                </a:solidFill>
                <a:latin typeface="Century Gothic" panose="020B0502020202020204" pitchFamily="34" charset="0"/>
              </a:rPr>
              <a:t>Listening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F644C9-68E4-452D-8951-E8E4087EBF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560582"/>
            <a:ext cx="6216233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sz="3200" dirty="0">
                <a:latin typeface="Century Gothic"/>
              </a:rPr>
              <a:t>Before October break</a:t>
            </a:r>
            <a:endParaRPr lang="en-GB" sz="3200" dirty="0"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3200" dirty="0">
                <a:latin typeface="Century Gothic" panose="020B0502020202020204" pitchFamily="34" charset="0"/>
              </a:rPr>
              <a:t>January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3200" dirty="0">
                <a:latin typeface="Century Gothic"/>
              </a:rPr>
              <a:t>March/April TBC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3200" dirty="0">
                <a:latin typeface="Century Gothic"/>
              </a:rPr>
              <a:t>March – in school</a:t>
            </a:r>
            <a:endParaRPr lang="en-GB" dirty="0"/>
          </a:p>
          <a:p>
            <a:pPr>
              <a:buFont typeface="Wingdings" panose="05000000000000000000" pitchFamily="2" charset="2"/>
              <a:buChar char="Ø"/>
            </a:pPr>
            <a:endParaRPr lang="en-GB" sz="3200" dirty="0"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3200" dirty="0">
                <a:latin typeface="Century Gothic"/>
              </a:rPr>
              <a:t>Exam diet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3200" dirty="0">
                <a:latin typeface="Century Gothic"/>
              </a:rPr>
              <a:t>Exam diet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3200" dirty="0">
                <a:latin typeface="Century Gothic"/>
              </a:rPr>
              <a:t>Exam diet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AEA246-9A42-4CEB-99B2-7D06EECFA4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5067" y="4780741"/>
            <a:ext cx="1838325" cy="17430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33239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423"/>
    </mc:Choice>
    <mc:Fallback xmlns="">
      <p:transition spd="slow" advTm="43423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4BE17-5776-45E1-9756-390A27170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5343" y="203133"/>
            <a:ext cx="9156290" cy="781665"/>
          </a:xfrm>
          <a:ln>
            <a:solidFill>
              <a:srgbClr val="92D05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>
                <a:latin typeface="Century Gothic" panose="020B0502020202020204" pitchFamily="34" charset="0"/>
              </a:rPr>
              <a:t>Study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13C1A3-BF30-404E-8252-48012EE623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70" y="1191338"/>
            <a:ext cx="12145130" cy="5286954"/>
          </a:xfrm>
        </p:spPr>
        <p:txBody>
          <a:bodyPr>
            <a:noAutofit/>
          </a:bodyPr>
          <a:lstStyle/>
          <a:p>
            <a:r>
              <a:rPr lang="en-GB" sz="3200" b="1" dirty="0">
                <a:latin typeface="Century Gothic" panose="020B0502020202020204" pitchFamily="34" charset="0"/>
              </a:rPr>
              <a:t>In school</a:t>
            </a:r>
            <a:r>
              <a:rPr lang="en-GB" sz="3200" dirty="0">
                <a:latin typeface="Century Gothic" panose="020B0502020202020204" pitchFamily="34" charset="0"/>
              </a:rPr>
              <a:t>	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latin typeface="Century Gothic" panose="020B0502020202020204" pitchFamily="34" charset="0"/>
              </a:rPr>
              <a:t>After school sessions with Mrs Blackwell/Mr </a:t>
            </a:r>
            <a:r>
              <a:rPr lang="en-GB" dirty="0" err="1">
                <a:latin typeface="Century Gothic" panose="020B0502020202020204" pitchFamily="34" charset="0"/>
              </a:rPr>
              <a:t>Thorburn</a:t>
            </a:r>
            <a:endParaRPr lang="en-GB" dirty="0"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latin typeface="Century Gothic" panose="020B0502020202020204" pitchFamily="34" charset="0"/>
              </a:rPr>
              <a:t>Feb/March talking support</a:t>
            </a:r>
          </a:p>
          <a:p>
            <a:pPr marL="2286000" lvl="5" indent="0">
              <a:buNone/>
            </a:pPr>
            <a:r>
              <a:rPr lang="en-GB" sz="2800" dirty="0">
                <a:latin typeface="Century Gothic" panose="020B0502020202020204" pitchFamily="34" charset="0"/>
              </a:rPr>
              <a:t>	</a:t>
            </a:r>
          </a:p>
          <a:p>
            <a:r>
              <a:rPr lang="en-GB" sz="3200" b="1" dirty="0">
                <a:latin typeface="Century Gothic" panose="020B0502020202020204" pitchFamily="34" charset="0"/>
              </a:rPr>
              <a:t>At home</a:t>
            </a:r>
            <a:r>
              <a:rPr lang="en-GB" sz="3200" dirty="0">
                <a:latin typeface="Century Gothic" panose="020B0502020202020204" pitchFamily="34" charset="0"/>
              </a:rPr>
              <a:t>	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3200" dirty="0">
                <a:latin typeface="Century Gothic" panose="020B0502020202020204" pitchFamily="34" charset="0"/>
              </a:rPr>
              <a:t>	 </a:t>
            </a:r>
            <a:r>
              <a:rPr lang="en-GB" dirty="0">
                <a:latin typeface="Century Gothic" panose="020B0502020202020204" pitchFamily="34" charset="0"/>
              </a:rPr>
              <a:t>Look over your </a:t>
            </a:r>
            <a:r>
              <a:rPr lang="en-GB" u="sng" dirty="0">
                <a:latin typeface="Century Gothic" panose="020B0502020202020204" pitchFamily="34" charset="0"/>
              </a:rPr>
              <a:t>vocab jotter </a:t>
            </a:r>
            <a:r>
              <a:rPr lang="en-GB" dirty="0">
                <a:latin typeface="Century Gothic" panose="020B0502020202020204" pitchFamily="34" charset="0"/>
              </a:rPr>
              <a:t>at least 3 times in the week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latin typeface="Century Gothic" panose="020B0502020202020204" pitchFamily="34" charset="0"/>
              </a:rPr>
              <a:t>	 Use </a:t>
            </a:r>
            <a:r>
              <a:rPr lang="en-GB" u="sng" dirty="0">
                <a:latin typeface="Century Gothic" panose="020B0502020202020204" pitchFamily="34" charset="0"/>
              </a:rPr>
              <a:t>Quizlet </a:t>
            </a:r>
            <a:r>
              <a:rPr lang="en-GB" dirty="0">
                <a:latin typeface="Century Gothic" panose="020B0502020202020204" pitchFamily="34" charset="0"/>
              </a:rPr>
              <a:t>every week to practise for listening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u="sng" dirty="0">
                <a:latin typeface="Century Gothic" panose="020B0502020202020204" pitchFamily="34" charset="0"/>
              </a:rPr>
              <a:t>Memorise</a:t>
            </a:r>
            <a:r>
              <a:rPr lang="en-GB" dirty="0">
                <a:latin typeface="Century Gothic" panose="020B0502020202020204" pitchFamily="34" charset="0"/>
              </a:rPr>
              <a:t> all written and corrected work- </a:t>
            </a:r>
            <a:r>
              <a:rPr lang="en-GB" u="sng" dirty="0">
                <a:latin typeface="Century Gothic" panose="020B0502020202020204" pitchFamily="34" charset="0"/>
              </a:rPr>
              <a:t>build this up </a:t>
            </a:r>
            <a:r>
              <a:rPr lang="en-GB" dirty="0">
                <a:latin typeface="Century Gothic" panose="020B0502020202020204" pitchFamily="34" charset="0"/>
              </a:rPr>
              <a:t>for talking assessment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latin typeface="Century Gothic" panose="020B0502020202020204" pitchFamily="34" charset="0"/>
              </a:rPr>
              <a:t>	 Review your job application bullet points</a:t>
            </a:r>
          </a:p>
          <a:p>
            <a:pPr marL="0" indent="0">
              <a:buNone/>
            </a:pPr>
            <a:endParaRPr lang="en-GB" sz="32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sz="3200" dirty="0">
              <a:latin typeface="Century Gothic" panose="020B0502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6906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183"/>
    </mc:Choice>
    <mc:Fallback xmlns="">
      <p:transition spd="slow" advTm="53183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6207" y="1639645"/>
            <a:ext cx="10515600" cy="4351338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GB" sz="3200" dirty="0">
                <a:latin typeface="Century Gothic" panose="020B0502020202020204" pitchFamily="34" charset="0"/>
              </a:rPr>
              <a:t>Question paper 1: Reading and Writing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3200" dirty="0">
                <a:latin typeface="Century Gothic" panose="020B0502020202020204" pitchFamily="34" charset="0"/>
              </a:rPr>
              <a:t>50 marks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3200" dirty="0">
                <a:latin typeface="Century Gothic" panose="020B0502020202020204" pitchFamily="34" charset="0"/>
              </a:rPr>
              <a:t>Pupils demonstrate breadth, challenge and application in the skills of reading and writing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3200" dirty="0">
                <a:latin typeface="Century Gothic" panose="020B0502020202020204" pitchFamily="34" charset="0"/>
              </a:rPr>
              <a:t>The question paper is subdivided into two components: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3200" dirty="0">
                <a:latin typeface="Century Gothic" panose="020B0502020202020204" pitchFamily="34" charset="0"/>
              </a:rPr>
              <a:t>Reading 30 marks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3200" dirty="0">
                <a:latin typeface="Century Gothic" panose="020B0502020202020204" pitchFamily="34" charset="0"/>
              </a:rPr>
              <a:t>Writing 20 marks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E951B5B-A76F-411A-BE9D-F384169AF82E}"/>
              </a:ext>
            </a:extLst>
          </p:cNvPr>
          <p:cNvSpPr txBox="1">
            <a:spLocks/>
          </p:cNvSpPr>
          <p:nvPr/>
        </p:nvSpPr>
        <p:spPr>
          <a:xfrm>
            <a:off x="3561942" y="355630"/>
            <a:ext cx="5696919" cy="988418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latin typeface="Century Gothic" panose="020B0502020202020204" pitchFamily="34" charset="0"/>
              </a:rPr>
              <a:t>Course assessment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BE8918-38EA-49DD-B8AD-0BFF090656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577" r="50000" b="49085"/>
          <a:stretch/>
        </p:blipFill>
        <p:spPr>
          <a:xfrm>
            <a:off x="2182079" y="316758"/>
            <a:ext cx="1117339" cy="10661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8C120A8-3E13-42E1-A2F0-7D296FD977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35179" y="289349"/>
            <a:ext cx="1103472" cy="10546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32255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912"/>
    </mc:Choice>
    <mc:Fallback xmlns="">
      <p:transition spd="slow" advTm="15912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E951B5B-A76F-411A-BE9D-F384169AF82E}"/>
              </a:ext>
            </a:extLst>
          </p:cNvPr>
          <p:cNvSpPr txBox="1">
            <a:spLocks/>
          </p:cNvSpPr>
          <p:nvPr/>
        </p:nvSpPr>
        <p:spPr>
          <a:xfrm>
            <a:off x="3561942" y="355630"/>
            <a:ext cx="5696919" cy="988418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latin typeface="Century Gothic" panose="020B0502020202020204" pitchFamily="34" charset="0"/>
              </a:rPr>
              <a:t>Question paper 1</a:t>
            </a:r>
          </a:p>
        </p:txBody>
      </p:sp>
      <p:sp>
        <p:nvSpPr>
          <p:cNvPr id="6" name="Rectangle 5"/>
          <p:cNvSpPr/>
          <p:nvPr/>
        </p:nvSpPr>
        <p:spPr>
          <a:xfrm>
            <a:off x="781665" y="1550527"/>
            <a:ext cx="1042710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GB" sz="3200" dirty="0">
                <a:latin typeface="Century Gothic" panose="020B0502020202020204" pitchFamily="34" charset="0"/>
              </a:rPr>
              <a:t>Paper 1 	‘</a:t>
            </a:r>
            <a:r>
              <a:rPr lang="en-GB" sz="3200" dirty="0">
                <a:solidFill>
                  <a:srgbClr val="0070C0"/>
                </a:solidFill>
                <a:latin typeface="Century Gothic" panose="020B0502020202020204" pitchFamily="34" charset="0"/>
              </a:rPr>
              <a:t>Reading</a:t>
            </a:r>
            <a:r>
              <a:rPr lang="en-GB" sz="3200" dirty="0">
                <a:latin typeface="Century Gothic" panose="020B0502020202020204" pitchFamily="34" charset="0"/>
              </a:rPr>
              <a:t>’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3200" dirty="0">
                <a:latin typeface="Century Gothic" panose="020B0502020202020204" pitchFamily="34" charset="0"/>
              </a:rPr>
              <a:t>30 marks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3200" dirty="0">
                <a:latin typeface="Century Gothic" panose="020B0502020202020204" pitchFamily="34" charset="0"/>
              </a:rPr>
              <a:t> Read three texts of equal length in French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3200" dirty="0">
                <a:latin typeface="Century Gothic" panose="020B0502020202020204" pitchFamily="34" charset="0"/>
              </a:rPr>
              <a:t>Each text is from a different context: society, learning, employability or culture, and is followed by questions in English.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3200" dirty="0">
                <a:latin typeface="Century Gothic" panose="020B0502020202020204" pitchFamily="34" charset="0"/>
              </a:rPr>
              <a:t>Answer questions in English. You can use a bilingual dictionary.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3200" dirty="0">
                <a:solidFill>
                  <a:srgbClr val="0070C0"/>
                </a:solidFill>
                <a:latin typeface="Century Gothic" panose="020B0502020202020204" pitchFamily="34" charset="0"/>
              </a:rPr>
              <a:t>1 hour and 30 minutes</a:t>
            </a:r>
            <a:r>
              <a:rPr lang="en-GB" sz="3200" dirty="0"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BE8918-38EA-49DD-B8AD-0BFF090656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577" r="50000" b="49085"/>
          <a:stretch/>
        </p:blipFill>
        <p:spPr>
          <a:xfrm>
            <a:off x="2182079" y="316758"/>
            <a:ext cx="1117339" cy="10661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84273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765"/>
    </mc:Choice>
    <mc:Fallback xmlns="">
      <p:transition spd="slow" advTm="18765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1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1.3|1.7|1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|0.7|0.5|0.7|0.4|0.5|0.7|0.7|0.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0.6|0.6|0.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.6|6.3|5.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0.7|3|6.3|6.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.8|2.2|3.2|4.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3.7|7.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1.4|5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4.9|20.2|6.6|0.4|1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4|3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2.8|2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7|9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5.8|15.1|19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1.3|4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1.3|4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0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A62C57F83DB64C994B03D0A4957271" ma:contentTypeVersion="12" ma:contentTypeDescription="Create a new document." ma:contentTypeScope="" ma:versionID="783026d12dbfe0462d76ea97f45cd034">
  <xsd:schema xmlns:xsd="http://www.w3.org/2001/XMLSchema" xmlns:xs="http://www.w3.org/2001/XMLSchema" xmlns:p="http://schemas.microsoft.com/office/2006/metadata/properties" xmlns:ns2="73608d89-1e2e-421a-9c64-a37463e4151d" xmlns:ns3="ce7c504d-9813-4003-9dae-bd4158135a96" targetNamespace="http://schemas.microsoft.com/office/2006/metadata/properties" ma:root="true" ma:fieldsID="a1ef5eb1103a5fec58503d142ff369c3" ns2:_="" ns3:_="">
    <xsd:import namespace="73608d89-1e2e-421a-9c64-a37463e4151d"/>
    <xsd:import namespace="ce7c504d-9813-4003-9dae-bd4158135a9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608d89-1e2e-421a-9c64-a37463e415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7c504d-9813-4003-9dae-bd4158135a96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AC8783D-B9C0-4107-AE57-DE3EA3E041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3608d89-1e2e-421a-9c64-a37463e4151d"/>
    <ds:schemaRef ds:uri="ce7c504d-9813-4003-9dae-bd4158135a9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F15483E-8A4E-41BA-A736-11416D7806BA}">
  <ds:schemaRefs>
    <ds:schemaRef ds:uri="http://schemas.microsoft.com/office/2006/metadata/properties"/>
    <ds:schemaRef ds:uri="73608d89-1e2e-421a-9c64-a37463e4151d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ce7c504d-9813-4003-9dae-bd4158135a96"/>
    <ds:schemaRef ds:uri="http://purl.org/dc/elements/1.1/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03B85F4B-9FB1-4896-A458-1FB0F5544D2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437</TotalTime>
  <Words>901</Words>
  <Application>Microsoft Office PowerPoint</Application>
  <PresentationFormat>Widescreen</PresentationFormat>
  <Paragraphs>197</Paragraphs>
  <Slides>28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Arial</vt:lpstr>
      <vt:lpstr>Calibri</vt:lpstr>
      <vt:lpstr>Calibri Light</vt:lpstr>
      <vt:lpstr>Century Gothic</vt:lpstr>
      <vt:lpstr>Courier New</vt:lpstr>
      <vt:lpstr>Impact</vt:lpstr>
      <vt:lpstr>Tahoma</vt:lpstr>
      <vt:lpstr>Wingdings</vt:lpstr>
      <vt:lpstr>Office Theme</vt:lpstr>
      <vt:lpstr>1_Office Theme</vt:lpstr>
      <vt:lpstr>How to pass National 5  Modern Languages</vt:lpstr>
      <vt:lpstr>Course content</vt:lpstr>
      <vt:lpstr>PowerPoint Presentation</vt:lpstr>
      <vt:lpstr>Course content</vt:lpstr>
      <vt:lpstr>The 4 contexts</vt:lpstr>
      <vt:lpstr>Exam content     &amp;   Key dates</vt:lpstr>
      <vt:lpstr>Study support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Other Resources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pass National 5 French</dc:title>
  <dc:creator>Gillian Hunter</dc:creator>
  <cp:lastModifiedBy>Mrs Blackwell</cp:lastModifiedBy>
  <cp:revision>217</cp:revision>
  <cp:lastPrinted>2020-09-20T14:00:34Z</cp:lastPrinted>
  <dcterms:created xsi:type="dcterms:W3CDTF">2019-09-22T09:51:09Z</dcterms:created>
  <dcterms:modified xsi:type="dcterms:W3CDTF">2023-09-13T10:22:48Z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0x01010069A62C57F83DB64C994B03D0A4957271</vt:lpwstr>
  </property>
</Properties>
</file>