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280" r:id="rId5"/>
    <p:sldId id="257" r:id="rId6"/>
    <p:sldId id="281" r:id="rId7"/>
    <p:sldId id="282" r:id="rId8"/>
    <p:sldId id="284" r:id="rId9"/>
    <p:sldId id="285" r:id="rId10"/>
    <p:sldId id="286" r:id="rId11"/>
    <p:sldId id="287" r:id="rId12"/>
    <p:sldId id="294" r:id="rId13"/>
    <p:sldId id="288" r:id="rId14"/>
    <p:sldId id="289" r:id="rId15"/>
    <p:sldId id="290" r:id="rId16"/>
    <p:sldId id="291" r:id="rId17"/>
    <p:sldId id="29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BA5FA0-3842-491F-A08B-3EC28EB91374}" v="80" dt="2022-09-14T21:21:18.542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6" autoAdjust="0"/>
    <p:restoredTop sz="93402" autoAdjust="0"/>
  </p:normalViewPr>
  <p:slideViewPr>
    <p:cSldViewPr snapToGrid="0">
      <p:cViewPr varScale="1">
        <p:scale>
          <a:sx n="78" d="100"/>
          <a:sy n="78" d="100"/>
        </p:scale>
        <p:origin x="1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1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3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svg"/><Relationship Id="rId1" Type="http://schemas.openxmlformats.org/officeDocument/2006/relationships/image" Target="../media/image14.png"/><Relationship Id="rId6" Type="http://schemas.openxmlformats.org/officeDocument/2006/relationships/image" Target="../media/image24.svg"/><Relationship Id="rId5" Type="http://schemas.openxmlformats.org/officeDocument/2006/relationships/image" Target="../media/image16.png"/><Relationship Id="rId4" Type="http://schemas.openxmlformats.org/officeDocument/2006/relationships/image" Target="../media/image2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1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svg"/><Relationship Id="rId1" Type="http://schemas.openxmlformats.org/officeDocument/2006/relationships/image" Target="../media/image14.png"/><Relationship Id="rId6" Type="http://schemas.openxmlformats.org/officeDocument/2006/relationships/image" Target="../media/image24.svg"/><Relationship Id="rId5" Type="http://schemas.openxmlformats.org/officeDocument/2006/relationships/image" Target="../media/image16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ED2B25-F252-4FD1-BAAF-F73390625905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9C45D2A2-CC96-4695-90D9-0DB1BE015D58}">
      <dgm:prSet custT="1"/>
      <dgm:spPr/>
      <dgm:t>
        <a:bodyPr/>
        <a:lstStyle/>
        <a:p>
          <a:pPr algn="ctr"/>
          <a:r>
            <a:rPr lang="en-GB" sz="2400" dirty="0"/>
            <a:t>Course Structure </a:t>
          </a:r>
          <a:endParaRPr lang="en-US" sz="2400" dirty="0"/>
        </a:p>
      </dgm:t>
    </dgm:pt>
    <dgm:pt modelId="{B45D175A-AF3A-4952-A369-DDD440DBA7C0}" type="parTrans" cxnId="{0ACA2390-4297-4E98-910A-96EB89582853}">
      <dgm:prSet/>
      <dgm:spPr/>
      <dgm:t>
        <a:bodyPr/>
        <a:lstStyle/>
        <a:p>
          <a:pPr algn="ctr"/>
          <a:endParaRPr lang="en-US" sz="3200"/>
        </a:p>
      </dgm:t>
    </dgm:pt>
    <dgm:pt modelId="{D6CCD539-8BC6-44AE-832C-6A750231BAF8}" type="sibTrans" cxnId="{0ACA2390-4297-4E98-910A-96EB89582853}">
      <dgm:prSet/>
      <dgm:spPr/>
      <dgm:t>
        <a:bodyPr/>
        <a:lstStyle/>
        <a:p>
          <a:pPr algn="ctr"/>
          <a:endParaRPr lang="en-US" sz="3200"/>
        </a:p>
      </dgm:t>
    </dgm:pt>
    <dgm:pt modelId="{27A8DDE4-9355-480D-A17A-C2A42C60C1A9}">
      <dgm:prSet custT="1"/>
      <dgm:spPr/>
      <dgm:t>
        <a:bodyPr/>
        <a:lstStyle/>
        <a:p>
          <a:pPr algn="ctr"/>
          <a:r>
            <a:rPr lang="en-GB" sz="2400" dirty="0"/>
            <a:t>The basics to revision and success</a:t>
          </a:r>
          <a:endParaRPr lang="en-US" sz="2400" dirty="0"/>
        </a:p>
      </dgm:t>
    </dgm:pt>
    <dgm:pt modelId="{EC4E207B-E4B8-46B6-A8AB-25360AC7D0E4}" type="parTrans" cxnId="{34782C06-27A0-4B70-A9E1-3C76F2DD9CB9}">
      <dgm:prSet/>
      <dgm:spPr/>
      <dgm:t>
        <a:bodyPr/>
        <a:lstStyle/>
        <a:p>
          <a:pPr algn="ctr"/>
          <a:endParaRPr lang="en-US" sz="3200"/>
        </a:p>
      </dgm:t>
    </dgm:pt>
    <dgm:pt modelId="{FC47CC18-EA75-4DA6-AE4C-EDEDE5688181}" type="sibTrans" cxnId="{34782C06-27A0-4B70-A9E1-3C76F2DD9CB9}">
      <dgm:prSet/>
      <dgm:spPr/>
      <dgm:t>
        <a:bodyPr/>
        <a:lstStyle/>
        <a:p>
          <a:pPr algn="ctr"/>
          <a:endParaRPr lang="en-US" sz="3200"/>
        </a:p>
      </dgm:t>
    </dgm:pt>
    <dgm:pt modelId="{D924E748-045E-4A6D-894A-1CFCA2F80FC6}">
      <dgm:prSet custT="1"/>
      <dgm:spPr/>
      <dgm:t>
        <a:bodyPr/>
        <a:lstStyle/>
        <a:p>
          <a:pPr algn="ctr"/>
          <a:r>
            <a:rPr lang="en-GB" sz="2400" dirty="0"/>
            <a:t>Physics Specific tips</a:t>
          </a:r>
          <a:endParaRPr lang="en-US" sz="2400" dirty="0"/>
        </a:p>
      </dgm:t>
    </dgm:pt>
    <dgm:pt modelId="{25654E76-C320-48C3-9E4D-9FAB86A0016E}" type="parTrans" cxnId="{22D6F450-D8CC-4648-972C-5BCD4F481883}">
      <dgm:prSet/>
      <dgm:spPr/>
      <dgm:t>
        <a:bodyPr/>
        <a:lstStyle/>
        <a:p>
          <a:pPr algn="ctr"/>
          <a:endParaRPr lang="en-US" sz="3200"/>
        </a:p>
      </dgm:t>
    </dgm:pt>
    <dgm:pt modelId="{4835AA33-57A8-45B2-BF15-1A5C8BD19CE6}" type="sibTrans" cxnId="{22D6F450-D8CC-4648-972C-5BCD4F481883}">
      <dgm:prSet/>
      <dgm:spPr/>
      <dgm:t>
        <a:bodyPr/>
        <a:lstStyle/>
        <a:p>
          <a:pPr algn="ctr"/>
          <a:endParaRPr lang="en-US" sz="3200"/>
        </a:p>
      </dgm:t>
    </dgm:pt>
    <dgm:pt modelId="{D1F3AA48-ACA7-4B55-9F30-C556D6F52291}">
      <dgm:prSet custT="1"/>
      <dgm:spPr/>
      <dgm:t>
        <a:bodyPr/>
        <a:lstStyle/>
        <a:p>
          <a:pPr algn="ctr"/>
          <a:r>
            <a:rPr lang="en-GB" sz="2400" dirty="0"/>
            <a:t>Student Books and Resources</a:t>
          </a:r>
          <a:endParaRPr lang="en-US" sz="2400" dirty="0"/>
        </a:p>
      </dgm:t>
    </dgm:pt>
    <dgm:pt modelId="{6CE10896-61C7-4A85-90C4-297A19D849DF}" type="parTrans" cxnId="{8EB6238E-FE07-4655-A746-9EEE62D9EE93}">
      <dgm:prSet/>
      <dgm:spPr/>
      <dgm:t>
        <a:bodyPr/>
        <a:lstStyle/>
        <a:p>
          <a:pPr algn="ctr"/>
          <a:endParaRPr lang="en-US" sz="3200"/>
        </a:p>
      </dgm:t>
    </dgm:pt>
    <dgm:pt modelId="{E59FA6E4-9DB0-44A0-A5C0-443DD2AC84B5}" type="sibTrans" cxnId="{8EB6238E-FE07-4655-A746-9EEE62D9EE93}">
      <dgm:prSet/>
      <dgm:spPr/>
      <dgm:t>
        <a:bodyPr/>
        <a:lstStyle/>
        <a:p>
          <a:pPr algn="ctr"/>
          <a:endParaRPr lang="en-US" sz="3200"/>
        </a:p>
      </dgm:t>
    </dgm:pt>
    <dgm:pt modelId="{B7292C79-C682-4612-BCA4-924BF621BB31}">
      <dgm:prSet custT="1"/>
      <dgm:spPr/>
      <dgm:t>
        <a:bodyPr/>
        <a:lstStyle/>
        <a:p>
          <a:pPr algn="ctr"/>
          <a:r>
            <a:rPr lang="en-GB" sz="2400" dirty="0"/>
            <a:t>Study Support</a:t>
          </a:r>
          <a:endParaRPr lang="en-US" sz="2400" dirty="0"/>
        </a:p>
      </dgm:t>
    </dgm:pt>
    <dgm:pt modelId="{081900D6-E1C4-4449-8F82-490CA2F09EE4}" type="parTrans" cxnId="{D6DA671F-2B9A-4715-A56B-FBF82ECD3C90}">
      <dgm:prSet/>
      <dgm:spPr/>
      <dgm:t>
        <a:bodyPr/>
        <a:lstStyle/>
        <a:p>
          <a:pPr algn="ctr"/>
          <a:endParaRPr lang="en-US" sz="3200"/>
        </a:p>
      </dgm:t>
    </dgm:pt>
    <dgm:pt modelId="{350E7B3F-DA26-4512-A03C-38E43129872E}" type="sibTrans" cxnId="{D6DA671F-2B9A-4715-A56B-FBF82ECD3C90}">
      <dgm:prSet/>
      <dgm:spPr/>
      <dgm:t>
        <a:bodyPr/>
        <a:lstStyle/>
        <a:p>
          <a:pPr algn="ctr"/>
          <a:endParaRPr lang="en-US" sz="3200"/>
        </a:p>
      </dgm:t>
    </dgm:pt>
    <dgm:pt modelId="{8DFC300C-08C1-4E6A-8245-FE1D6425A478}" type="pres">
      <dgm:prSet presAssocID="{93ED2B25-F252-4FD1-BAAF-F73390625905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6EAF57-8EE9-4B71-B6BA-C5AB61FDEBD8}" type="pres">
      <dgm:prSet presAssocID="{9C45D2A2-CC96-4695-90D9-0DB1BE015D58}" presName="compNode" presStyleCnt="0"/>
      <dgm:spPr/>
    </dgm:pt>
    <dgm:pt modelId="{CC119580-50E5-49FF-9321-2DC93E4B19F0}" type="pres">
      <dgm:prSet presAssocID="{9C45D2A2-CC96-4695-90D9-0DB1BE015D58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7807DC21-87BC-47DC-9E9B-ACB55036FCDA}" type="pres">
      <dgm:prSet presAssocID="{9C45D2A2-CC96-4695-90D9-0DB1BE015D58}" presName="spaceRect" presStyleCnt="0"/>
      <dgm:spPr/>
    </dgm:pt>
    <dgm:pt modelId="{34B3CCBC-BB39-4755-86F8-24B21E3DD302}" type="pres">
      <dgm:prSet presAssocID="{9C45D2A2-CC96-4695-90D9-0DB1BE015D58}" presName="textRect" presStyleLbl="revTx" presStyleIdx="0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135613EC-9E2B-40AF-B3F3-6FD5E6A29008}" type="pres">
      <dgm:prSet presAssocID="{D6CCD539-8BC6-44AE-832C-6A750231BAF8}" presName="sibTrans" presStyleCnt="0"/>
      <dgm:spPr/>
    </dgm:pt>
    <dgm:pt modelId="{DA20EB49-948C-4BB3-9721-A9E307C495F9}" type="pres">
      <dgm:prSet presAssocID="{27A8DDE4-9355-480D-A17A-C2A42C60C1A9}" presName="compNode" presStyleCnt="0"/>
      <dgm:spPr/>
    </dgm:pt>
    <dgm:pt modelId="{E5AB42E3-8209-4E69-97B3-8C27DAC76328}" type="pres">
      <dgm:prSet presAssocID="{27A8DDE4-9355-480D-A17A-C2A42C60C1A9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7690559-70FF-41E0-A0E6-C19823413D0C}" type="pres">
      <dgm:prSet presAssocID="{27A8DDE4-9355-480D-A17A-C2A42C60C1A9}" presName="spaceRect" presStyleCnt="0"/>
      <dgm:spPr/>
    </dgm:pt>
    <dgm:pt modelId="{D5818868-EBA4-4793-B792-EF0A68B377FB}" type="pres">
      <dgm:prSet presAssocID="{27A8DDE4-9355-480D-A17A-C2A42C60C1A9}" presName="textRect" presStyleLbl="revTx" presStyleIdx="1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BA364087-FCFD-4451-BBE4-B52D8384AC9E}" type="pres">
      <dgm:prSet presAssocID="{FC47CC18-EA75-4DA6-AE4C-EDEDE5688181}" presName="sibTrans" presStyleCnt="0"/>
      <dgm:spPr/>
    </dgm:pt>
    <dgm:pt modelId="{7AB356BF-A3F1-419A-83D1-0CAA8A667446}" type="pres">
      <dgm:prSet presAssocID="{D924E748-045E-4A6D-894A-1CFCA2F80FC6}" presName="compNode" presStyleCnt="0"/>
      <dgm:spPr/>
    </dgm:pt>
    <dgm:pt modelId="{A1C00A37-76BB-4AEC-989B-1190C7E5A4BA}" type="pres">
      <dgm:prSet presAssocID="{D924E748-045E-4A6D-894A-1CFCA2F80FC6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Atom"/>
        </a:ext>
      </dgm:extLst>
    </dgm:pt>
    <dgm:pt modelId="{8818B53B-4B18-4E43-921A-B96C05461B04}" type="pres">
      <dgm:prSet presAssocID="{D924E748-045E-4A6D-894A-1CFCA2F80FC6}" presName="spaceRect" presStyleCnt="0"/>
      <dgm:spPr/>
    </dgm:pt>
    <dgm:pt modelId="{E56FC807-7E0B-48D5-BE17-F6810D5EE0B3}" type="pres">
      <dgm:prSet presAssocID="{D924E748-045E-4A6D-894A-1CFCA2F80FC6}" presName="textRect" presStyleLbl="revTx" presStyleIdx="2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B7DCB28C-E201-449D-BAFB-7F77F6328486}" type="pres">
      <dgm:prSet presAssocID="{4835AA33-57A8-45B2-BF15-1A5C8BD19CE6}" presName="sibTrans" presStyleCnt="0"/>
      <dgm:spPr/>
    </dgm:pt>
    <dgm:pt modelId="{360E7454-DFC2-40EE-AE96-987B987F33F3}" type="pres">
      <dgm:prSet presAssocID="{D1F3AA48-ACA7-4B55-9F30-C556D6F52291}" presName="compNode" presStyleCnt="0"/>
      <dgm:spPr/>
    </dgm:pt>
    <dgm:pt modelId="{F491119B-242D-423C-A033-EB0CC3CD3707}" type="pres">
      <dgm:prSet presAssocID="{D1F3AA48-ACA7-4B55-9F30-C556D6F5229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06CFBBB9-5E65-43BF-8F8B-4B0D5FDE2C91}" type="pres">
      <dgm:prSet presAssocID="{D1F3AA48-ACA7-4B55-9F30-C556D6F52291}" presName="spaceRect" presStyleCnt="0"/>
      <dgm:spPr/>
    </dgm:pt>
    <dgm:pt modelId="{5FB0E702-76E7-40B0-9AD6-065A912851ED}" type="pres">
      <dgm:prSet presAssocID="{D1F3AA48-ACA7-4B55-9F30-C556D6F52291}" presName="textRect" presStyleLbl="revTx" presStyleIdx="3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40D810B8-3BA2-493C-8BE3-EC904F25D040}" type="pres">
      <dgm:prSet presAssocID="{E59FA6E4-9DB0-44A0-A5C0-443DD2AC84B5}" presName="sibTrans" presStyleCnt="0"/>
      <dgm:spPr/>
    </dgm:pt>
    <dgm:pt modelId="{D465F7AC-0CF5-4213-B35A-A08BDB93DFF1}" type="pres">
      <dgm:prSet presAssocID="{B7292C79-C682-4612-BCA4-924BF621BB31}" presName="compNode" presStyleCnt="0"/>
      <dgm:spPr/>
    </dgm:pt>
    <dgm:pt modelId="{B4DF6381-EAAF-44C6-9A6B-A56D26DAC287}" type="pres">
      <dgm:prSet presAssocID="{B7292C79-C682-4612-BCA4-924BF621BB3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312AFD2C-D317-4D30-B8EB-517C810E6005}" type="pres">
      <dgm:prSet presAssocID="{B7292C79-C682-4612-BCA4-924BF621BB31}" presName="spaceRect" presStyleCnt="0"/>
      <dgm:spPr/>
    </dgm:pt>
    <dgm:pt modelId="{0DFA0C0A-4D47-417A-B9A9-C57345E8A0CF}" type="pres">
      <dgm:prSet presAssocID="{B7292C79-C682-4612-BCA4-924BF621BB31}" presName="textRect" presStyleLbl="revTx" presStyleIdx="4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4BBF6F-7003-47A1-883F-C49C9360A21C}" type="presOf" srcId="{D924E748-045E-4A6D-894A-1CFCA2F80FC6}" destId="{E56FC807-7E0B-48D5-BE17-F6810D5EE0B3}" srcOrd="0" destOrd="0" presId="urn:microsoft.com/office/officeart/2018/2/layout/IconLabelList"/>
    <dgm:cxn modelId="{22D6F450-D8CC-4648-972C-5BCD4F481883}" srcId="{93ED2B25-F252-4FD1-BAAF-F73390625905}" destId="{D924E748-045E-4A6D-894A-1CFCA2F80FC6}" srcOrd="2" destOrd="0" parTransId="{25654E76-C320-48C3-9E4D-9FAB86A0016E}" sibTransId="{4835AA33-57A8-45B2-BF15-1A5C8BD19CE6}"/>
    <dgm:cxn modelId="{8EB6238E-FE07-4655-A746-9EEE62D9EE93}" srcId="{93ED2B25-F252-4FD1-BAAF-F73390625905}" destId="{D1F3AA48-ACA7-4B55-9F30-C556D6F52291}" srcOrd="3" destOrd="0" parTransId="{6CE10896-61C7-4A85-90C4-297A19D849DF}" sibTransId="{E59FA6E4-9DB0-44A0-A5C0-443DD2AC84B5}"/>
    <dgm:cxn modelId="{9AA5E283-5142-4F82-B6D6-D160058ED2BA}" type="presOf" srcId="{9C45D2A2-CC96-4695-90D9-0DB1BE015D58}" destId="{34B3CCBC-BB39-4755-86F8-24B21E3DD302}" srcOrd="0" destOrd="0" presId="urn:microsoft.com/office/officeart/2018/2/layout/IconLabelList"/>
    <dgm:cxn modelId="{D60D1650-9FC1-48E6-82FC-8741B95D8B86}" type="presOf" srcId="{D1F3AA48-ACA7-4B55-9F30-C556D6F52291}" destId="{5FB0E702-76E7-40B0-9AD6-065A912851ED}" srcOrd="0" destOrd="0" presId="urn:microsoft.com/office/officeart/2018/2/layout/IconLabelList"/>
    <dgm:cxn modelId="{A9B069E3-EAAA-434F-9EB4-A086DBC8C160}" type="presOf" srcId="{B7292C79-C682-4612-BCA4-924BF621BB31}" destId="{0DFA0C0A-4D47-417A-B9A9-C57345E8A0CF}" srcOrd="0" destOrd="0" presId="urn:microsoft.com/office/officeart/2018/2/layout/IconLabelList"/>
    <dgm:cxn modelId="{2454DE98-7AB0-4226-B0F7-FE1EA0A03D5F}" type="presOf" srcId="{93ED2B25-F252-4FD1-BAAF-F73390625905}" destId="{8DFC300C-08C1-4E6A-8245-FE1D6425A478}" srcOrd="0" destOrd="0" presId="urn:microsoft.com/office/officeart/2018/2/layout/IconLabelList"/>
    <dgm:cxn modelId="{D6DA671F-2B9A-4715-A56B-FBF82ECD3C90}" srcId="{93ED2B25-F252-4FD1-BAAF-F73390625905}" destId="{B7292C79-C682-4612-BCA4-924BF621BB31}" srcOrd="4" destOrd="0" parTransId="{081900D6-E1C4-4449-8F82-490CA2F09EE4}" sibTransId="{350E7B3F-DA26-4512-A03C-38E43129872E}"/>
    <dgm:cxn modelId="{34782C06-27A0-4B70-A9E1-3C76F2DD9CB9}" srcId="{93ED2B25-F252-4FD1-BAAF-F73390625905}" destId="{27A8DDE4-9355-480D-A17A-C2A42C60C1A9}" srcOrd="1" destOrd="0" parTransId="{EC4E207B-E4B8-46B6-A8AB-25360AC7D0E4}" sibTransId="{FC47CC18-EA75-4DA6-AE4C-EDEDE5688181}"/>
    <dgm:cxn modelId="{0ACA2390-4297-4E98-910A-96EB89582853}" srcId="{93ED2B25-F252-4FD1-BAAF-F73390625905}" destId="{9C45D2A2-CC96-4695-90D9-0DB1BE015D58}" srcOrd="0" destOrd="0" parTransId="{B45D175A-AF3A-4952-A369-DDD440DBA7C0}" sibTransId="{D6CCD539-8BC6-44AE-832C-6A750231BAF8}"/>
    <dgm:cxn modelId="{90915F9F-E74A-4D43-A435-F4FC4BCD903F}" type="presOf" srcId="{27A8DDE4-9355-480D-A17A-C2A42C60C1A9}" destId="{D5818868-EBA4-4793-B792-EF0A68B377FB}" srcOrd="0" destOrd="0" presId="urn:microsoft.com/office/officeart/2018/2/layout/IconLabelList"/>
    <dgm:cxn modelId="{9ECAC954-6485-406D-910D-BBF95B3FB20E}" type="presParOf" srcId="{8DFC300C-08C1-4E6A-8245-FE1D6425A478}" destId="{466EAF57-8EE9-4B71-B6BA-C5AB61FDEBD8}" srcOrd="0" destOrd="0" presId="urn:microsoft.com/office/officeart/2018/2/layout/IconLabelList"/>
    <dgm:cxn modelId="{F2965EC6-FD35-48FE-8B75-CBF55CEBF23B}" type="presParOf" srcId="{466EAF57-8EE9-4B71-B6BA-C5AB61FDEBD8}" destId="{CC119580-50E5-49FF-9321-2DC93E4B19F0}" srcOrd="0" destOrd="0" presId="urn:microsoft.com/office/officeart/2018/2/layout/IconLabelList"/>
    <dgm:cxn modelId="{663EEC2D-7CB3-4AB0-9372-B0AA8484E451}" type="presParOf" srcId="{466EAF57-8EE9-4B71-B6BA-C5AB61FDEBD8}" destId="{7807DC21-87BC-47DC-9E9B-ACB55036FCDA}" srcOrd="1" destOrd="0" presId="urn:microsoft.com/office/officeart/2018/2/layout/IconLabelList"/>
    <dgm:cxn modelId="{FB4F1631-34E4-44D9-A533-4338FF8E655C}" type="presParOf" srcId="{466EAF57-8EE9-4B71-B6BA-C5AB61FDEBD8}" destId="{34B3CCBC-BB39-4755-86F8-24B21E3DD302}" srcOrd="2" destOrd="0" presId="urn:microsoft.com/office/officeart/2018/2/layout/IconLabelList"/>
    <dgm:cxn modelId="{8C4321BE-39CF-4BEF-B101-D001F600352C}" type="presParOf" srcId="{8DFC300C-08C1-4E6A-8245-FE1D6425A478}" destId="{135613EC-9E2B-40AF-B3F3-6FD5E6A29008}" srcOrd="1" destOrd="0" presId="urn:microsoft.com/office/officeart/2018/2/layout/IconLabelList"/>
    <dgm:cxn modelId="{CB200A0B-7E31-4E5F-A4C1-A94F3C488CA8}" type="presParOf" srcId="{8DFC300C-08C1-4E6A-8245-FE1D6425A478}" destId="{DA20EB49-948C-4BB3-9721-A9E307C495F9}" srcOrd="2" destOrd="0" presId="urn:microsoft.com/office/officeart/2018/2/layout/IconLabelList"/>
    <dgm:cxn modelId="{7B3C4435-5547-4A3F-897E-710DE43D235D}" type="presParOf" srcId="{DA20EB49-948C-4BB3-9721-A9E307C495F9}" destId="{E5AB42E3-8209-4E69-97B3-8C27DAC76328}" srcOrd="0" destOrd="0" presId="urn:microsoft.com/office/officeart/2018/2/layout/IconLabelList"/>
    <dgm:cxn modelId="{42D28A74-B884-480F-9F5B-83A08A338324}" type="presParOf" srcId="{DA20EB49-948C-4BB3-9721-A9E307C495F9}" destId="{27690559-70FF-41E0-A0E6-C19823413D0C}" srcOrd="1" destOrd="0" presId="urn:microsoft.com/office/officeart/2018/2/layout/IconLabelList"/>
    <dgm:cxn modelId="{8F8F77ED-C6F1-4B47-B37F-424FF07F2641}" type="presParOf" srcId="{DA20EB49-948C-4BB3-9721-A9E307C495F9}" destId="{D5818868-EBA4-4793-B792-EF0A68B377FB}" srcOrd="2" destOrd="0" presId="urn:microsoft.com/office/officeart/2018/2/layout/IconLabelList"/>
    <dgm:cxn modelId="{B82DBED6-E600-4639-B0AB-F8977EBC91C5}" type="presParOf" srcId="{8DFC300C-08C1-4E6A-8245-FE1D6425A478}" destId="{BA364087-FCFD-4451-BBE4-B52D8384AC9E}" srcOrd="3" destOrd="0" presId="urn:microsoft.com/office/officeart/2018/2/layout/IconLabelList"/>
    <dgm:cxn modelId="{18349C96-3527-4614-B676-68421BE579DD}" type="presParOf" srcId="{8DFC300C-08C1-4E6A-8245-FE1D6425A478}" destId="{7AB356BF-A3F1-419A-83D1-0CAA8A667446}" srcOrd="4" destOrd="0" presId="urn:microsoft.com/office/officeart/2018/2/layout/IconLabelList"/>
    <dgm:cxn modelId="{BD012A27-2AC3-41EE-A79F-B8AE0355A4A7}" type="presParOf" srcId="{7AB356BF-A3F1-419A-83D1-0CAA8A667446}" destId="{A1C00A37-76BB-4AEC-989B-1190C7E5A4BA}" srcOrd="0" destOrd="0" presId="urn:microsoft.com/office/officeart/2018/2/layout/IconLabelList"/>
    <dgm:cxn modelId="{5DF558C7-D3DF-493E-A9A0-012530635F21}" type="presParOf" srcId="{7AB356BF-A3F1-419A-83D1-0CAA8A667446}" destId="{8818B53B-4B18-4E43-921A-B96C05461B04}" srcOrd="1" destOrd="0" presId="urn:microsoft.com/office/officeart/2018/2/layout/IconLabelList"/>
    <dgm:cxn modelId="{606212B5-FBD7-46B5-A0CA-923ECCC90594}" type="presParOf" srcId="{7AB356BF-A3F1-419A-83D1-0CAA8A667446}" destId="{E56FC807-7E0B-48D5-BE17-F6810D5EE0B3}" srcOrd="2" destOrd="0" presId="urn:microsoft.com/office/officeart/2018/2/layout/IconLabelList"/>
    <dgm:cxn modelId="{D489B69C-2267-4376-AF14-F8F9071DBF2B}" type="presParOf" srcId="{8DFC300C-08C1-4E6A-8245-FE1D6425A478}" destId="{B7DCB28C-E201-449D-BAFB-7F77F6328486}" srcOrd="5" destOrd="0" presId="urn:microsoft.com/office/officeart/2018/2/layout/IconLabelList"/>
    <dgm:cxn modelId="{FAC5E7C1-E866-4F5A-8F71-10B2F0BDACE7}" type="presParOf" srcId="{8DFC300C-08C1-4E6A-8245-FE1D6425A478}" destId="{360E7454-DFC2-40EE-AE96-987B987F33F3}" srcOrd="6" destOrd="0" presId="urn:microsoft.com/office/officeart/2018/2/layout/IconLabelList"/>
    <dgm:cxn modelId="{D3C27CD1-FE14-437B-A0DA-A558581C84C1}" type="presParOf" srcId="{360E7454-DFC2-40EE-AE96-987B987F33F3}" destId="{F491119B-242D-423C-A033-EB0CC3CD3707}" srcOrd="0" destOrd="0" presId="urn:microsoft.com/office/officeart/2018/2/layout/IconLabelList"/>
    <dgm:cxn modelId="{B57DF95D-13FF-4CA2-A9E2-00562C0F4EC2}" type="presParOf" srcId="{360E7454-DFC2-40EE-AE96-987B987F33F3}" destId="{06CFBBB9-5E65-43BF-8F8B-4B0D5FDE2C91}" srcOrd="1" destOrd="0" presId="urn:microsoft.com/office/officeart/2018/2/layout/IconLabelList"/>
    <dgm:cxn modelId="{2C522420-636D-4A3A-807B-32FD488FE47C}" type="presParOf" srcId="{360E7454-DFC2-40EE-AE96-987B987F33F3}" destId="{5FB0E702-76E7-40B0-9AD6-065A912851ED}" srcOrd="2" destOrd="0" presId="urn:microsoft.com/office/officeart/2018/2/layout/IconLabelList"/>
    <dgm:cxn modelId="{FA4D27E0-2053-4F80-88ED-A7EE4A38AA69}" type="presParOf" srcId="{8DFC300C-08C1-4E6A-8245-FE1D6425A478}" destId="{40D810B8-3BA2-493C-8BE3-EC904F25D040}" srcOrd="7" destOrd="0" presId="urn:microsoft.com/office/officeart/2018/2/layout/IconLabelList"/>
    <dgm:cxn modelId="{33B6E0AD-F1DB-4F07-8397-8CFDB43DDDAA}" type="presParOf" srcId="{8DFC300C-08C1-4E6A-8245-FE1D6425A478}" destId="{D465F7AC-0CF5-4213-B35A-A08BDB93DFF1}" srcOrd="8" destOrd="0" presId="urn:microsoft.com/office/officeart/2018/2/layout/IconLabelList"/>
    <dgm:cxn modelId="{AA99E53F-4B30-4286-9849-2EEC3ED4A61C}" type="presParOf" srcId="{D465F7AC-0CF5-4213-B35A-A08BDB93DFF1}" destId="{B4DF6381-EAAF-44C6-9A6B-A56D26DAC287}" srcOrd="0" destOrd="0" presId="urn:microsoft.com/office/officeart/2018/2/layout/IconLabelList"/>
    <dgm:cxn modelId="{877F824C-549D-46A0-9230-FAD5E0033AEB}" type="presParOf" srcId="{D465F7AC-0CF5-4213-B35A-A08BDB93DFF1}" destId="{312AFD2C-D317-4D30-B8EB-517C810E6005}" srcOrd="1" destOrd="0" presId="urn:microsoft.com/office/officeart/2018/2/layout/IconLabelList"/>
    <dgm:cxn modelId="{805C2ADD-1CAF-43BB-861A-A80263AC0D24}" type="presParOf" srcId="{D465F7AC-0CF5-4213-B35A-A08BDB93DFF1}" destId="{0DFA0C0A-4D47-417A-B9A9-C57345E8A0C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17C3D-C16A-4242-B423-F427DF5C3A0C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5D18A00-993C-472D-BDD8-2BFEEF1F6BFE}">
      <dgm:prSet custT="1"/>
      <dgm:spPr/>
      <dgm:t>
        <a:bodyPr/>
        <a:lstStyle/>
        <a:p>
          <a:pPr algn="ctr">
            <a:buNone/>
          </a:pPr>
          <a:r>
            <a:rPr lang="en-GB" sz="2400" dirty="0"/>
            <a:t>7 topics</a:t>
          </a:r>
          <a:endParaRPr lang="en-US" sz="2400" dirty="0"/>
        </a:p>
      </dgm:t>
    </dgm:pt>
    <dgm:pt modelId="{B4B245C4-532B-490B-8E70-E03923A3B2D5}" type="parTrans" cxnId="{05656C96-01FA-4FE6-A336-B121F1A6AD30}">
      <dgm:prSet/>
      <dgm:spPr/>
      <dgm:t>
        <a:bodyPr/>
        <a:lstStyle/>
        <a:p>
          <a:pPr algn="ctr"/>
          <a:endParaRPr lang="en-US" sz="3200"/>
        </a:p>
      </dgm:t>
    </dgm:pt>
    <dgm:pt modelId="{B212F3AB-C176-4928-97E2-812BCB9B13C9}" type="sibTrans" cxnId="{05656C96-01FA-4FE6-A336-B121F1A6AD30}">
      <dgm:prSet custT="1"/>
      <dgm:spPr/>
      <dgm:t>
        <a:bodyPr/>
        <a:lstStyle/>
        <a:p>
          <a:pPr algn="ctr"/>
          <a:endParaRPr lang="en-US" sz="900" dirty="0"/>
        </a:p>
      </dgm:t>
    </dgm:pt>
    <dgm:pt modelId="{AA7D2C87-E99E-4F83-AECA-CF88650140AF}">
      <dgm:prSet custT="1"/>
      <dgm:spPr/>
      <dgm:t>
        <a:bodyPr/>
        <a:lstStyle/>
        <a:p>
          <a:pPr algn="ctr">
            <a:buNone/>
          </a:pPr>
          <a:endParaRPr lang="en-US" sz="1400" dirty="0"/>
        </a:p>
      </dgm:t>
    </dgm:pt>
    <dgm:pt modelId="{2792E99B-1318-45DA-844E-CFD44A5DC4D7}" type="parTrans" cxnId="{9C733C59-4A47-47D8-8FB2-93C582D71E04}">
      <dgm:prSet/>
      <dgm:spPr/>
      <dgm:t>
        <a:bodyPr/>
        <a:lstStyle/>
        <a:p>
          <a:pPr algn="ctr"/>
          <a:endParaRPr lang="en-US" sz="3200"/>
        </a:p>
      </dgm:t>
    </dgm:pt>
    <dgm:pt modelId="{C35021E1-8F72-49D1-9CC6-D3A678CC2920}" type="sibTrans" cxnId="{9C733C59-4A47-47D8-8FB2-93C582D71E04}">
      <dgm:prSet/>
      <dgm:spPr/>
      <dgm:t>
        <a:bodyPr/>
        <a:lstStyle/>
        <a:p>
          <a:pPr algn="ctr"/>
          <a:endParaRPr lang="en-US" sz="3200"/>
        </a:p>
      </dgm:t>
    </dgm:pt>
    <dgm:pt modelId="{9E540253-5D90-441A-B3DF-FC24757703A5}">
      <dgm:prSet custT="1"/>
      <dgm:spPr/>
      <dgm:t>
        <a:bodyPr/>
        <a:lstStyle/>
        <a:p>
          <a:pPr algn="ctr"/>
          <a:r>
            <a:rPr lang="en-GB" sz="2000" dirty="0"/>
            <a:t>Grading tests – used to make prediction of attainment</a:t>
          </a:r>
          <a:endParaRPr lang="en-US" sz="2000" dirty="0"/>
        </a:p>
      </dgm:t>
    </dgm:pt>
    <dgm:pt modelId="{855A0F0C-54B2-43EB-8513-DE879293ED33}" type="parTrans" cxnId="{C9350D67-373F-4B76-9D7E-6D38344739EA}">
      <dgm:prSet/>
      <dgm:spPr/>
      <dgm:t>
        <a:bodyPr/>
        <a:lstStyle/>
        <a:p>
          <a:pPr algn="ctr"/>
          <a:endParaRPr lang="en-US" sz="3200"/>
        </a:p>
      </dgm:t>
    </dgm:pt>
    <dgm:pt modelId="{378F7CA6-E6EF-4EA6-BF04-AB84219AE2A3}" type="sibTrans" cxnId="{C9350D67-373F-4B76-9D7E-6D38344739EA}">
      <dgm:prSet custT="1"/>
      <dgm:spPr/>
      <dgm:t>
        <a:bodyPr/>
        <a:lstStyle/>
        <a:p>
          <a:pPr algn="ctr"/>
          <a:endParaRPr lang="en-US" sz="900" dirty="0"/>
        </a:p>
      </dgm:t>
    </dgm:pt>
    <dgm:pt modelId="{756853BD-FF5A-4D03-A1D3-7D5CC3FD1C3D}">
      <dgm:prSet custT="1"/>
      <dgm:spPr/>
      <dgm:t>
        <a:bodyPr/>
        <a:lstStyle/>
        <a:p>
          <a:pPr algn="ctr"/>
          <a:r>
            <a:rPr lang="en-GB" sz="2000" b="0" dirty="0"/>
            <a:t>Test in October </a:t>
          </a:r>
          <a:r>
            <a:rPr lang="en-GB" sz="2000" dirty="0"/>
            <a:t>before holiday</a:t>
          </a:r>
          <a:endParaRPr lang="en-US" sz="2000" dirty="0"/>
        </a:p>
      </dgm:t>
    </dgm:pt>
    <dgm:pt modelId="{9FD5D3FE-A08C-4DB0-8084-C3A26732AB0B}" type="parTrans" cxnId="{9F01FE46-6CF6-4AEC-80D3-D160F8CE44FE}">
      <dgm:prSet/>
      <dgm:spPr/>
      <dgm:t>
        <a:bodyPr/>
        <a:lstStyle/>
        <a:p>
          <a:pPr algn="ctr"/>
          <a:endParaRPr lang="en-US" sz="3200"/>
        </a:p>
      </dgm:t>
    </dgm:pt>
    <dgm:pt modelId="{07B3C71C-ABB7-4298-8079-92DBBFF98F52}" type="sibTrans" cxnId="{9F01FE46-6CF6-4AEC-80D3-D160F8CE44FE}">
      <dgm:prSet custT="1"/>
      <dgm:spPr/>
      <dgm:t>
        <a:bodyPr/>
        <a:lstStyle/>
        <a:p>
          <a:pPr algn="ctr"/>
          <a:endParaRPr lang="en-US" sz="900" dirty="0"/>
        </a:p>
      </dgm:t>
    </dgm:pt>
    <dgm:pt modelId="{25A7206D-26DB-4E69-BDB1-91350ADB64B1}">
      <dgm:prSet custT="1"/>
      <dgm:spPr/>
      <dgm:t>
        <a:bodyPr/>
        <a:lstStyle/>
        <a:p>
          <a:pPr algn="ctr">
            <a:buNone/>
          </a:pPr>
          <a:r>
            <a:rPr lang="en-GB" sz="2000" b="1" dirty="0"/>
            <a:t>2 prelims:</a:t>
          </a:r>
          <a:endParaRPr lang="en-US" sz="2000" dirty="0"/>
        </a:p>
      </dgm:t>
    </dgm:pt>
    <dgm:pt modelId="{628EA9AF-3B1E-476F-8DF5-FAC9BE08E3BC}" type="parTrans" cxnId="{D2635E03-9737-44F8-B887-2E0655B30A91}">
      <dgm:prSet/>
      <dgm:spPr/>
      <dgm:t>
        <a:bodyPr/>
        <a:lstStyle/>
        <a:p>
          <a:pPr algn="ctr"/>
          <a:endParaRPr lang="en-US" sz="3200"/>
        </a:p>
      </dgm:t>
    </dgm:pt>
    <dgm:pt modelId="{84922B2C-AF94-4AA7-931A-4A2AA2681EBA}" type="sibTrans" cxnId="{D2635E03-9737-44F8-B887-2E0655B30A91}">
      <dgm:prSet custT="1"/>
      <dgm:spPr/>
      <dgm:t>
        <a:bodyPr/>
        <a:lstStyle/>
        <a:p>
          <a:pPr algn="ctr"/>
          <a:endParaRPr lang="en-US" sz="900" dirty="0"/>
        </a:p>
      </dgm:t>
    </dgm:pt>
    <dgm:pt modelId="{5B8F76C7-BC59-41C4-BDC4-9F0CF87CB220}">
      <dgm:prSet custT="1"/>
      <dgm:spPr/>
      <dgm:t>
        <a:bodyPr/>
        <a:lstStyle/>
        <a:p>
          <a:pPr algn="ctr">
            <a:buNone/>
          </a:pPr>
          <a:r>
            <a:rPr lang="en-GB" sz="1200" b="1" dirty="0"/>
            <a:t>January:</a:t>
          </a:r>
          <a:endParaRPr lang="en-US" sz="1200" dirty="0"/>
        </a:p>
      </dgm:t>
    </dgm:pt>
    <dgm:pt modelId="{DD5294AB-3D31-4868-882A-E68DB146F8AA}" type="parTrans" cxnId="{F472BF67-CE48-4816-A63E-6F842FA82CF1}">
      <dgm:prSet/>
      <dgm:spPr/>
      <dgm:t>
        <a:bodyPr/>
        <a:lstStyle/>
        <a:p>
          <a:pPr algn="ctr"/>
          <a:endParaRPr lang="en-US" sz="3200"/>
        </a:p>
      </dgm:t>
    </dgm:pt>
    <dgm:pt modelId="{DDB59460-11A5-49BC-8744-CE8D34795B22}" type="sibTrans" cxnId="{F472BF67-CE48-4816-A63E-6F842FA82CF1}">
      <dgm:prSet/>
      <dgm:spPr/>
      <dgm:t>
        <a:bodyPr/>
        <a:lstStyle/>
        <a:p>
          <a:pPr algn="ctr"/>
          <a:endParaRPr lang="en-US" sz="3200"/>
        </a:p>
      </dgm:t>
    </dgm:pt>
    <dgm:pt modelId="{62F0D6E4-AE17-45CB-B77E-31AB87173847}">
      <dgm:prSet custT="1"/>
      <dgm:spPr/>
      <dgm:t>
        <a:bodyPr/>
        <a:lstStyle/>
        <a:p>
          <a:pPr algn="ctr">
            <a:buNone/>
          </a:pPr>
          <a:r>
            <a:rPr lang="en-GB" sz="1200" b="1" dirty="0"/>
            <a:t>March/April</a:t>
          </a:r>
          <a:endParaRPr lang="en-US" sz="1200" dirty="0"/>
        </a:p>
      </dgm:t>
    </dgm:pt>
    <dgm:pt modelId="{86C796BC-80BB-474B-B735-4D430D124DFA}" type="parTrans" cxnId="{CD325B9C-F7E4-426B-AF28-0A1098B2CC99}">
      <dgm:prSet/>
      <dgm:spPr/>
      <dgm:t>
        <a:bodyPr/>
        <a:lstStyle/>
        <a:p>
          <a:pPr algn="ctr"/>
          <a:endParaRPr lang="en-US" sz="3200"/>
        </a:p>
      </dgm:t>
    </dgm:pt>
    <dgm:pt modelId="{EB01545A-2DA4-4931-B1F5-FBF1249CB587}" type="sibTrans" cxnId="{CD325B9C-F7E4-426B-AF28-0A1098B2CC99}">
      <dgm:prSet/>
      <dgm:spPr/>
      <dgm:t>
        <a:bodyPr/>
        <a:lstStyle/>
        <a:p>
          <a:pPr algn="ctr"/>
          <a:endParaRPr lang="en-US" sz="3200"/>
        </a:p>
      </dgm:t>
    </dgm:pt>
    <dgm:pt modelId="{8CD84FE8-D581-43EC-AE0E-BD50D96C524A}">
      <dgm:prSet custT="1"/>
      <dgm:spPr/>
      <dgm:t>
        <a:bodyPr/>
        <a:lstStyle/>
        <a:p>
          <a:pPr algn="ctr"/>
          <a:r>
            <a:rPr lang="en-GB" sz="2000" b="1" dirty="0"/>
            <a:t>Final exam </a:t>
          </a:r>
          <a:r>
            <a:rPr lang="en-GB" sz="2000" dirty="0"/>
            <a:t>Thursday 25</a:t>
          </a:r>
          <a:r>
            <a:rPr lang="en-GB" sz="2000" baseline="30000" dirty="0"/>
            <a:t>th</a:t>
          </a:r>
          <a:r>
            <a:rPr lang="en-GB" sz="2000" dirty="0"/>
            <a:t> April 13:00 – 15:30</a:t>
          </a:r>
          <a:endParaRPr lang="en-US" sz="2000" dirty="0"/>
        </a:p>
      </dgm:t>
    </dgm:pt>
    <dgm:pt modelId="{F204000B-9BA9-493F-9E77-5A30B1602355}" type="parTrans" cxnId="{40D7AB68-9465-4D03-911B-F9FA64CA3413}">
      <dgm:prSet/>
      <dgm:spPr/>
      <dgm:t>
        <a:bodyPr/>
        <a:lstStyle/>
        <a:p>
          <a:pPr algn="ctr"/>
          <a:endParaRPr lang="en-US" sz="3200"/>
        </a:p>
      </dgm:t>
    </dgm:pt>
    <dgm:pt modelId="{5ACC3255-8F71-438C-938E-BF810033C145}" type="sibTrans" cxnId="{40D7AB68-9465-4D03-911B-F9FA64CA3413}">
      <dgm:prSet/>
      <dgm:spPr/>
      <dgm:t>
        <a:bodyPr/>
        <a:lstStyle/>
        <a:p>
          <a:pPr algn="ctr"/>
          <a:endParaRPr lang="en-US" sz="3200"/>
        </a:p>
      </dgm:t>
    </dgm:pt>
    <dgm:pt modelId="{623B80AA-ECA5-4745-9D54-92E008D6FFF4}">
      <dgm:prSet custT="1"/>
      <dgm:spPr/>
      <dgm:t>
        <a:bodyPr/>
        <a:lstStyle/>
        <a:p>
          <a:pPr algn="ctr">
            <a:buNone/>
          </a:pPr>
          <a:r>
            <a:rPr lang="en-GB" sz="1400" dirty="0">
              <a:solidFill>
                <a:schemeClr val="bg1"/>
              </a:solidFill>
            </a:rPr>
            <a:t>Radiation</a:t>
          </a:r>
          <a:endParaRPr lang="en-US" sz="1400" dirty="0">
            <a:solidFill>
              <a:schemeClr val="bg1"/>
            </a:solidFill>
          </a:endParaRPr>
        </a:p>
      </dgm:t>
    </dgm:pt>
    <dgm:pt modelId="{53543391-409F-46C5-A443-720960B42971}" type="parTrans" cxnId="{F2606DA6-DA8A-471B-B1B8-1DB217DE81B0}">
      <dgm:prSet/>
      <dgm:spPr/>
      <dgm:t>
        <a:bodyPr/>
        <a:lstStyle/>
        <a:p>
          <a:pPr algn="ctr"/>
          <a:endParaRPr lang="en-GB" sz="3200"/>
        </a:p>
      </dgm:t>
    </dgm:pt>
    <dgm:pt modelId="{508584FA-5E67-47E2-BDB3-979EB3C0F8A7}" type="sibTrans" cxnId="{F2606DA6-DA8A-471B-B1B8-1DB217DE81B0}">
      <dgm:prSet/>
      <dgm:spPr/>
      <dgm:t>
        <a:bodyPr/>
        <a:lstStyle/>
        <a:p>
          <a:pPr algn="ctr"/>
          <a:endParaRPr lang="en-GB" sz="3200"/>
        </a:p>
      </dgm:t>
    </dgm:pt>
    <dgm:pt modelId="{D953330E-7650-4524-A0DB-8F4B046C81CC}">
      <dgm:prSet custT="1"/>
      <dgm:spPr/>
      <dgm:t>
        <a:bodyPr/>
        <a:lstStyle/>
        <a:p>
          <a:pPr algn="ctr">
            <a:buNone/>
          </a:pPr>
          <a:r>
            <a:rPr lang="en-GB" sz="1400" dirty="0">
              <a:solidFill>
                <a:schemeClr val="bg1"/>
              </a:solidFill>
            </a:rPr>
            <a:t>Electricity</a:t>
          </a:r>
          <a:endParaRPr lang="en-US" sz="1400" dirty="0">
            <a:solidFill>
              <a:schemeClr val="bg1"/>
            </a:solidFill>
          </a:endParaRPr>
        </a:p>
      </dgm:t>
    </dgm:pt>
    <dgm:pt modelId="{8D523F33-189B-4F03-95A8-C857D50ACFF3}" type="parTrans" cxnId="{513A5A70-716A-41B0-BFA8-553BABB89DC8}">
      <dgm:prSet/>
      <dgm:spPr/>
      <dgm:t>
        <a:bodyPr/>
        <a:lstStyle/>
        <a:p>
          <a:pPr algn="ctr"/>
          <a:endParaRPr lang="en-GB" sz="3200"/>
        </a:p>
      </dgm:t>
    </dgm:pt>
    <dgm:pt modelId="{FC9ACB2D-435D-4023-B8AC-C7AB30D2202B}" type="sibTrans" cxnId="{513A5A70-716A-41B0-BFA8-553BABB89DC8}">
      <dgm:prSet/>
      <dgm:spPr/>
      <dgm:t>
        <a:bodyPr/>
        <a:lstStyle/>
        <a:p>
          <a:pPr algn="ctr"/>
          <a:endParaRPr lang="en-GB" sz="3200"/>
        </a:p>
      </dgm:t>
    </dgm:pt>
    <dgm:pt modelId="{4691CE73-6830-457E-88CC-5E30BAF2F45F}">
      <dgm:prSet custT="1"/>
      <dgm:spPr/>
      <dgm:t>
        <a:bodyPr/>
        <a:lstStyle/>
        <a:p>
          <a:pPr algn="ctr">
            <a:buNone/>
          </a:pPr>
          <a:r>
            <a:rPr lang="en-GB" sz="1400" dirty="0">
              <a:solidFill>
                <a:schemeClr val="bg1"/>
              </a:solidFill>
            </a:rPr>
            <a:t>Energy</a:t>
          </a:r>
          <a:endParaRPr lang="en-US" sz="1400" dirty="0">
            <a:solidFill>
              <a:schemeClr val="bg1"/>
            </a:solidFill>
          </a:endParaRPr>
        </a:p>
      </dgm:t>
    </dgm:pt>
    <dgm:pt modelId="{417D2985-2145-4B35-95D7-9C03926DA304}" type="parTrans" cxnId="{6B46A62B-0526-4F41-B538-D440AB19FD6B}">
      <dgm:prSet/>
      <dgm:spPr/>
      <dgm:t>
        <a:bodyPr/>
        <a:lstStyle/>
        <a:p>
          <a:pPr algn="ctr"/>
          <a:endParaRPr lang="en-GB" sz="3200"/>
        </a:p>
      </dgm:t>
    </dgm:pt>
    <dgm:pt modelId="{290EB411-2AF4-4AC3-9E8F-17F503B78EF7}" type="sibTrans" cxnId="{6B46A62B-0526-4F41-B538-D440AB19FD6B}">
      <dgm:prSet/>
      <dgm:spPr/>
      <dgm:t>
        <a:bodyPr/>
        <a:lstStyle/>
        <a:p>
          <a:pPr algn="ctr"/>
          <a:endParaRPr lang="en-GB" sz="3200"/>
        </a:p>
      </dgm:t>
    </dgm:pt>
    <dgm:pt modelId="{8D26C1FC-E3B0-4137-97A7-73521B69D0C3}">
      <dgm:prSet custT="1"/>
      <dgm:spPr/>
      <dgm:t>
        <a:bodyPr/>
        <a:lstStyle/>
        <a:p>
          <a:pPr algn="ctr">
            <a:buNone/>
          </a:pPr>
          <a:r>
            <a:rPr lang="en-GB" sz="1400" dirty="0">
              <a:solidFill>
                <a:schemeClr val="bg1"/>
              </a:solidFill>
            </a:rPr>
            <a:t>Gas Laws</a:t>
          </a:r>
          <a:endParaRPr lang="en-US" sz="1400" dirty="0">
            <a:solidFill>
              <a:schemeClr val="bg1"/>
            </a:solidFill>
          </a:endParaRPr>
        </a:p>
      </dgm:t>
    </dgm:pt>
    <dgm:pt modelId="{78995539-8683-4E98-A4B1-D0BAA3FBE2D0}" type="parTrans" cxnId="{D843C093-E467-43F2-AD81-9E30B8846A3D}">
      <dgm:prSet/>
      <dgm:spPr/>
      <dgm:t>
        <a:bodyPr/>
        <a:lstStyle/>
        <a:p>
          <a:pPr algn="ctr"/>
          <a:endParaRPr lang="en-GB" sz="3200"/>
        </a:p>
      </dgm:t>
    </dgm:pt>
    <dgm:pt modelId="{C43B0316-1D91-42F9-B05A-B8F6E0FB0733}" type="sibTrans" cxnId="{D843C093-E467-43F2-AD81-9E30B8846A3D}">
      <dgm:prSet/>
      <dgm:spPr/>
      <dgm:t>
        <a:bodyPr/>
        <a:lstStyle/>
        <a:p>
          <a:pPr algn="ctr"/>
          <a:endParaRPr lang="en-GB" sz="3200"/>
        </a:p>
      </dgm:t>
    </dgm:pt>
    <dgm:pt modelId="{CEC2E298-554A-4940-8F03-F97F20BE8FC1}">
      <dgm:prSet custT="1"/>
      <dgm:spPr/>
      <dgm:t>
        <a:bodyPr/>
        <a:lstStyle/>
        <a:p>
          <a:pPr algn="ctr">
            <a:buNone/>
          </a:pPr>
          <a:r>
            <a:rPr lang="en-US" sz="1400" dirty="0">
              <a:solidFill>
                <a:srgbClr val="FF0000"/>
              </a:solidFill>
            </a:rPr>
            <a:t>Dynamics</a:t>
          </a:r>
        </a:p>
      </dgm:t>
    </dgm:pt>
    <dgm:pt modelId="{A526D3D4-D773-44B0-A105-87B86CF703A5}" type="parTrans" cxnId="{7343955B-7362-400F-AA85-639812231118}">
      <dgm:prSet/>
      <dgm:spPr/>
      <dgm:t>
        <a:bodyPr/>
        <a:lstStyle/>
        <a:p>
          <a:pPr algn="ctr"/>
          <a:endParaRPr lang="en-GB" sz="3200"/>
        </a:p>
      </dgm:t>
    </dgm:pt>
    <dgm:pt modelId="{44BE281E-6A2C-409B-A339-7403DAE7560B}" type="sibTrans" cxnId="{7343955B-7362-400F-AA85-639812231118}">
      <dgm:prSet/>
      <dgm:spPr/>
      <dgm:t>
        <a:bodyPr/>
        <a:lstStyle/>
        <a:p>
          <a:pPr algn="ctr"/>
          <a:endParaRPr lang="en-GB" sz="3200"/>
        </a:p>
      </dgm:t>
    </dgm:pt>
    <dgm:pt modelId="{EDD70DB2-243D-4CFC-816B-E98AF9AEB713}">
      <dgm:prSet custT="1"/>
      <dgm:spPr/>
      <dgm:t>
        <a:bodyPr/>
        <a:lstStyle/>
        <a:p>
          <a:pPr algn="ctr">
            <a:buNone/>
          </a:pPr>
          <a:r>
            <a:rPr lang="en-US" sz="1400" dirty="0">
              <a:solidFill>
                <a:schemeClr val="bg1"/>
              </a:solidFill>
            </a:rPr>
            <a:t>Space</a:t>
          </a:r>
        </a:p>
      </dgm:t>
    </dgm:pt>
    <dgm:pt modelId="{B12E9E2C-1B5A-48FF-9ADF-BB74559F9BF3}" type="parTrans" cxnId="{34A298D4-B66A-42D0-8993-101C1F30087D}">
      <dgm:prSet/>
      <dgm:spPr/>
      <dgm:t>
        <a:bodyPr/>
        <a:lstStyle/>
        <a:p>
          <a:pPr algn="ctr"/>
          <a:endParaRPr lang="en-GB" sz="3200"/>
        </a:p>
      </dgm:t>
    </dgm:pt>
    <dgm:pt modelId="{1EA964D8-2013-4D5A-BC2C-6B1B6895CF45}" type="sibTrans" cxnId="{34A298D4-B66A-42D0-8993-101C1F30087D}">
      <dgm:prSet/>
      <dgm:spPr/>
      <dgm:t>
        <a:bodyPr/>
        <a:lstStyle/>
        <a:p>
          <a:pPr algn="ctr"/>
          <a:endParaRPr lang="en-GB" sz="3200"/>
        </a:p>
      </dgm:t>
    </dgm:pt>
    <dgm:pt modelId="{88B41A2C-C009-4CA2-A974-74F703593224}">
      <dgm:prSet custT="1"/>
      <dgm:spPr/>
      <dgm:t>
        <a:bodyPr/>
        <a:lstStyle/>
        <a:p>
          <a:pPr algn="ctr">
            <a:buNone/>
          </a:pPr>
          <a:r>
            <a:rPr lang="en-US" sz="1400" dirty="0">
              <a:solidFill>
                <a:srgbClr val="FF0000"/>
              </a:solidFill>
            </a:rPr>
            <a:t>Waves</a:t>
          </a:r>
          <a:r>
            <a:rPr lang="en-US" sz="1400" dirty="0">
              <a:solidFill>
                <a:schemeClr val="bg1"/>
              </a:solidFill>
            </a:rPr>
            <a:t> </a:t>
          </a:r>
        </a:p>
      </dgm:t>
    </dgm:pt>
    <dgm:pt modelId="{478BC95A-B034-435C-92EC-FB640944DC75}" type="parTrans" cxnId="{A3FC84E4-1679-4B96-84F0-FD3C9E0A2A3E}">
      <dgm:prSet/>
      <dgm:spPr/>
      <dgm:t>
        <a:bodyPr/>
        <a:lstStyle/>
        <a:p>
          <a:pPr algn="ctr"/>
          <a:endParaRPr lang="en-GB" sz="3200"/>
        </a:p>
      </dgm:t>
    </dgm:pt>
    <dgm:pt modelId="{44CA8766-66CB-41C9-A394-249E9710C735}" type="sibTrans" cxnId="{A3FC84E4-1679-4B96-84F0-FD3C9E0A2A3E}">
      <dgm:prSet/>
      <dgm:spPr/>
      <dgm:t>
        <a:bodyPr/>
        <a:lstStyle/>
        <a:p>
          <a:pPr algn="ctr"/>
          <a:endParaRPr lang="en-GB" sz="3200"/>
        </a:p>
      </dgm:t>
    </dgm:pt>
    <dgm:pt modelId="{F3B462BE-3EFA-4BD4-A04C-15398B59234D}">
      <dgm:prSet custT="1"/>
      <dgm:spPr/>
      <dgm:t>
        <a:bodyPr/>
        <a:lstStyle/>
        <a:p>
          <a:pPr algn="ctr"/>
          <a:endParaRPr lang="en-US" sz="1400" dirty="0"/>
        </a:p>
      </dgm:t>
    </dgm:pt>
    <dgm:pt modelId="{B52E21C7-EB7F-4C39-B130-55DA5371A6D1}" type="parTrans" cxnId="{C1C34B43-B109-4AD1-8E93-5EB680AEA7AB}">
      <dgm:prSet/>
      <dgm:spPr/>
      <dgm:t>
        <a:bodyPr/>
        <a:lstStyle/>
        <a:p>
          <a:pPr algn="ctr"/>
          <a:endParaRPr lang="en-GB"/>
        </a:p>
      </dgm:t>
    </dgm:pt>
    <dgm:pt modelId="{5F532FF2-B0D9-46C7-B398-95CC5BF5DE64}" type="sibTrans" cxnId="{C1C34B43-B109-4AD1-8E93-5EB680AEA7AB}">
      <dgm:prSet/>
      <dgm:spPr/>
      <dgm:t>
        <a:bodyPr/>
        <a:lstStyle/>
        <a:p>
          <a:pPr algn="ctr"/>
          <a:endParaRPr lang="en-GB"/>
        </a:p>
      </dgm:t>
    </dgm:pt>
    <dgm:pt modelId="{37279C6E-8AF2-4EAC-860C-905557BEE4E9}">
      <dgm:prSet custT="1"/>
      <dgm:spPr/>
      <dgm:t>
        <a:bodyPr/>
        <a:lstStyle/>
        <a:p>
          <a:pPr algn="ctr">
            <a:buNone/>
          </a:pPr>
          <a:r>
            <a:rPr lang="en-GB" sz="1200" dirty="0"/>
            <a:t>	2/3rds of course</a:t>
          </a:r>
          <a:endParaRPr lang="en-US" sz="1200" dirty="0"/>
        </a:p>
      </dgm:t>
    </dgm:pt>
    <dgm:pt modelId="{120B94E9-40BF-4864-B40F-A60ECDB84AA7}" type="parTrans" cxnId="{4CD13295-27A0-454B-BDA8-7DCFA1D4C5CE}">
      <dgm:prSet/>
      <dgm:spPr/>
      <dgm:t>
        <a:bodyPr/>
        <a:lstStyle/>
        <a:p>
          <a:endParaRPr lang="en-GB"/>
        </a:p>
      </dgm:t>
    </dgm:pt>
    <dgm:pt modelId="{205D6837-BF1D-42A6-B649-A9F30F7FB1F2}" type="sibTrans" cxnId="{4CD13295-27A0-454B-BDA8-7DCFA1D4C5CE}">
      <dgm:prSet/>
      <dgm:spPr/>
      <dgm:t>
        <a:bodyPr/>
        <a:lstStyle/>
        <a:p>
          <a:endParaRPr lang="en-GB"/>
        </a:p>
      </dgm:t>
    </dgm:pt>
    <dgm:pt modelId="{7B95E0B2-C801-4562-A4A3-29F862A06152}">
      <dgm:prSet custT="1"/>
      <dgm:spPr/>
      <dgm:t>
        <a:bodyPr/>
        <a:lstStyle/>
        <a:p>
          <a:pPr algn="ctr">
            <a:buNone/>
          </a:pPr>
          <a:r>
            <a:rPr lang="en-GB" sz="1200" dirty="0"/>
            <a:t> 2.5 hours exam </a:t>
          </a:r>
          <a:endParaRPr lang="en-US" sz="1200" dirty="0"/>
        </a:p>
      </dgm:t>
    </dgm:pt>
    <dgm:pt modelId="{EB7BAF70-C743-4B11-938A-96A90728A62D}" type="parTrans" cxnId="{1AA59047-DFE2-4591-9706-17BABBCB1FE9}">
      <dgm:prSet/>
      <dgm:spPr/>
      <dgm:t>
        <a:bodyPr/>
        <a:lstStyle/>
        <a:p>
          <a:endParaRPr lang="en-GB"/>
        </a:p>
      </dgm:t>
    </dgm:pt>
    <dgm:pt modelId="{CE76F54C-48C0-438E-9318-AB28B82BD415}" type="sibTrans" cxnId="{1AA59047-DFE2-4591-9706-17BABBCB1FE9}">
      <dgm:prSet/>
      <dgm:spPr/>
      <dgm:t>
        <a:bodyPr/>
        <a:lstStyle/>
        <a:p>
          <a:endParaRPr lang="en-GB"/>
        </a:p>
      </dgm:t>
    </dgm:pt>
    <dgm:pt modelId="{E2D20966-4014-4005-8CF1-202726C203CC}">
      <dgm:prSet custT="1"/>
      <dgm:spPr/>
      <dgm:t>
        <a:bodyPr/>
        <a:lstStyle/>
        <a:p>
          <a:pPr algn="ctr">
            <a:buNone/>
          </a:pPr>
          <a:r>
            <a:rPr lang="en-GB" sz="1200" dirty="0"/>
            <a:t>full course</a:t>
          </a:r>
          <a:endParaRPr lang="en-US" sz="1200" dirty="0"/>
        </a:p>
      </dgm:t>
    </dgm:pt>
    <dgm:pt modelId="{61F9AE28-56F1-4DE7-BDAD-7B66168E7AE6}" type="parTrans" cxnId="{CD01FC45-1C03-471B-8385-8608285BD07D}">
      <dgm:prSet/>
      <dgm:spPr/>
      <dgm:t>
        <a:bodyPr/>
        <a:lstStyle/>
        <a:p>
          <a:endParaRPr lang="en-GB"/>
        </a:p>
      </dgm:t>
    </dgm:pt>
    <dgm:pt modelId="{D17DD93A-9A23-4AAB-95A7-9C27F32F47AB}" type="sibTrans" cxnId="{CD01FC45-1C03-471B-8385-8608285BD07D}">
      <dgm:prSet/>
      <dgm:spPr/>
      <dgm:t>
        <a:bodyPr/>
        <a:lstStyle/>
        <a:p>
          <a:endParaRPr lang="en-GB"/>
        </a:p>
      </dgm:t>
    </dgm:pt>
    <dgm:pt modelId="{44FE8F0B-82F4-4280-9F3D-7BCA68D19351}">
      <dgm:prSet custT="1"/>
      <dgm:spPr/>
      <dgm:t>
        <a:bodyPr/>
        <a:lstStyle/>
        <a:p>
          <a:pPr algn="ctr">
            <a:buNone/>
          </a:pPr>
          <a:r>
            <a:rPr lang="en-GB" sz="1200" dirty="0"/>
            <a:t>Two 75-minute class tests</a:t>
          </a:r>
          <a:endParaRPr lang="en-US" sz="1200" dirty="0"/>
        </a:p>
      </dgm:t>
    </dgm:pt>
    <dgm:pt modelId="{A7039481-35E2-41E7-9108-3DBACC5E5179}" type="parTrans" cxnId="{76839694-2E48-488C-ACE4-88BDDC288582}">
      <dgm:prSet/>
      <dgm:spPr/>
      <dgm:t>
        <a:bodyPr/>
        <a:lstStyle/>
        <a:p>
          <a:endParaRPr lang="en-GB"/>
        </a:p>
      </dgm:t>
    </dgm:pt>
    <dgm:pt modelId="{D43FD94C-F745-49BC-AE5D-1E45ECAC8F96}" type="sibTrans" cxnId="{76839694-2E48-488C-ACE4-88BDDC288582}">
      <dgm:prSet/>
      <dgm:spPr/>
      <dgm:t>
        <a:bodyPr/>
        <a:lstStyle/>
        <a:p>
          <a:endParaRPr lang="en-GB"/>
        </a:p>
      </dgm:t>
    </dgm:pt>
    <dgm:pt modelId="{32A02812-2BCE-4512-BBBA-6B7DE0E9FB41}">
      <dgm:prSet custT="1"/>
      <dgm:spPr/>
      <dgm:t>
        <a:bodyPr/>
        <a:lstStyle/>
        <a:p>
          <a:pPr algn="ctr">
            <a:buNone/>
          </a:pPr>
          <a:endParaRPr lang="en-US" sz="1200" dirty="0"/>
        </a:p>
      </dgm:t>
    </dgm:pt>
    <dgm:pt modelId="{1DA7EE03-C4C0-49AC-82CF-3D0F9F87FA7D}" type="parTrans" cxnId="{F3AA9452-C6B5-44FB-B608-8F2B5CAD5218}">
      <dgm:prSet/>
      <dgm:spPr/>
      <dgm:t>
        <a:bodyPr/>
        <a:lstStyle/>
        <a:p>
          <a:endParaRPr lang="en-GB"/>
        </a:p>
      </dgm:t>
    </dgm:pt>
    <dgm:pt modelId="{DC16D1A2-1393-44C9-BF05-291A29F3F3E9}" type="sibTrans" cxnId="{F3AA9452-C6B5-44FB-B608-8F2B5CAD5218}">
      <dgm:prSet/>
      <dgm:spPr/>
      <dgm:t>
        <a:bodyPr/>
        <a:lstStyle/>
        <a:p>
          <a:endParaRPr lang="en-GB"/>
        </a:p>
      </dgm:t>
    </dgm:pt>
    <dgm:pt modelId="{C13C93C2-2DA7-4E0F-8D0E-7C0E628F431C}">
      <dgm:prSet custT="1"/>
      <dgm:spPr/>
      <dgm:t>
        <a:bodyPr/>
        <a:lstStyle/>
        <a:p>
          <a:r>
            <a:rPr lang="en-US" sz="3300" dirty="0"/>
            <a:t>Assignment </a:t>
          </a:r>
        </a:p>
        <a:p>
          <a:r>
            <a:rPr lang="en-US" sz="1200" dirty="0"/>
            <a:t>Back after </a:t>
          </a:r>
          <a:r>
            <a:rPr lang="en-US" sz="1200" dirty="0" err="1"/>
            <a:t>Covid</a:t>
          </a:r>
          <a:endParaRPr lang="en-US" sz="1200" dirty="0"/>
        </a:p>
        <a:p>
          <a:r>
            <a:rPr lang="en-US" sz="1200" dirty="0"/>
            <a:t>Experimental write up</a:t>
          </a:r>
        </a:p>
        <a:p>
          <a:r>
            <a:rPr lang="en-US" sz="1200" dirty="0"/>
            <a:t>Worth 25% of final Grade</a:t>
          </a:r>
        </a:p>
      </dgm:t>
    </dgm:pt>
    <dgm:pt modelId="{A807CD96-7087-40A1-9631-C60A28B84D9B}" type="parTrans" cxnId="{8743E561-02E0-43E0-88A2-73919F173746}">
      <dgm:prSet/>
      <dgm:spPr/>
      <dgm:t>
        <a:bodyPr/>
        <a:lstStyle/>
        <a:p>
          <a:endParaRPr lang="en-US"/>
        </a:p>
      </dgm:t>
    </dgm:pt>
    <dgm:pt modelId="{971924D8-77FB-430C-8D32-8225F6D0DCB8}" type="sibTrans" cxnId="{8743E561-02E0-43E0-88A2-73919F173746}">
      <dgm:prSet/>
      <dgm:spPr/>
      <dgm:t>
        <a:bodyPr/>
        <a:lstStyle/>
        <a:p>
          <a:endParaRPr lang="en-US"/>
        </a:p>
      </dgm:t>
    </dgm:pt>
    <dgm:pt modelId="{5A3F6C6F-9656-40F1-A607-D4540B5F256A}" type="pres">
      <dgm:prSet presAssocID="{B9017C3D-C16A-4242-B423-F427DF5C3A0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2EB1C4-7266-4D9A-8828-4D1E8453890C}" type="pres">
      <dgm:prSet presAssocID="{55D18A00-993C-472D-BDD8-2BFEEF1F6BFE}" presName="node" presStyleLbl="node1" presStyleIdx="0" presStyleCnt="6" custScaleY="1684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E24DE8-2AE5-4CA0-A5AE-CA1AF879979E}" type="pres">
      <dgm:prSet presAssocID="{B212F3AB-C176-4928-97E2-812BCB9B13C9}" presName="sibTrans" presStyleLbl="sibTrans1D1" presStyleIdx="0" presStyleCnt="5"/>
      <dgm:spPr/>
      <dgm:t>
        <a:bodyPr/>
        <a:lstStyle/>
        <a:p>
          <a:endParaRPr lang="en-US"/>
        </a:p>
      </dgm:t>
    </dgm:pt>
    <dgm:pt modelId="{306E968C-B528-45E0-9A9E-6156FD9D6201}" type="pres">
      <dgm:prSet presAssocID="{B212F3AB-C176-4928-97E2-812BCB9B13C9}" presName="connectorText" presStyleLbl="sibTrans1D1" presStyleIdx="0" presStyleCnt="5"/>
      <dgm:spPr/>
      <dgm:t>
        <a:bodyPr/>
        <a:lstStyle/>
        <a:p>
          <a:endParaRPr lang="en-US"/>
        </a:p>
      </dgm:t>
    </dgm:pt>
    <dgm:pt modelId="{6292EABF-CD04-4E41-A85B-7E8123585923}" type="pres">
      <dgm:prSet presAssocID="{9E540253-5D90-441A-B3DF-FC24757703A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835AE1-15C2-4173-B5D6-1EEC999FDADB}" type="pres">
      <dgm:prSet presAssocID="{378F7CA6-E6EF-4EA6-BF04-AB84219AE2A3}" presName="sibTrans" presStyleLbl="sibTrans1D1" presStyleIdx="1" presStyleCnt="5"/>
      <dgm:spPr/>
      <dgm:t>
        <a:bodyPr/>
        <a:lstStyle/>
        <a:p>
          <a:endParaRPr lang="en-US"/>
        </a:p>
      </dgm:t>
    </dgm:pt>
    <dgm:pt modelId="{CB736153-7333-4AD0-995B-E02DF281ACD5}" type="pres">
      <dgm:prSet presAssocID="{378F7CA6-E6EF-4EA6-BF04-AB84219AE2A3}" presName="connectorText" presStyleLbl="sibTrans1D1" presStyleIdx="1" presStyleCnt="5"/>
      <dgm:spPr/>
      <dgm:t>
        <a:bodyPr/>
        <a:lstStyle/>
        <a:p>
          <a:endParaRPr lang="en-US"/>
        </a:p>
      </dgm:t>
    </dgm:pt>
    <dgm:pt modelId="{F1A60168-0F3B-464B-A0F1-5ADED28182A0}" type="pres">
      <dgm:prSet presAssocID="{756853BD-FF5A-4D03-A1D3-7D5CC3FD1C3D}" presName="node" presStyleLbl="node1" presStyleIdx="2" presStyleCnt="6" custScaleY="1394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121041-BD0A-420F-B095-DEB9068A1E7A}" type="pres">
      <dgm:prSet presAssocID="{07B3C71C-ABB7-4298-8079-92DBBFF98F52}" presName="sibTrans" presStyleLbl="sibTrans1D1" presStyleIdx="2" presStyleCnt="5"/>
      <dgm:spPr/>
      <dgm:t>
        <a:bodyPr/>
        <a:lstStyle/>
        <a:p>
          <a:endParaRPr lang="en-US"/>
        </a:p>
      </dgm:t>
    </dgm:pt>
    <dgm:pt modelId="{CA98CA3A-26C5-490A-BB6F-6CEFB75213AD}" type="pres">
      <dgm:prSet presAssocID="{07B3C71C-ABB7-4298-8079-92DBBFF98F52}" presName="connectorText" presStyleLbl="sibTrans1D1" presStyleIdx="2" presStyleCnt="5"/>
      <dgm:spPr/>
      <dgm:t>
        <a:bodyPr/>
        <a:lstStyle/>
        <a:p>
          <a:endParaRPr lang="en-US"/>
        </a:p>
      </dgm:t>
    </dgm:pt>
    <dgm:pt modelId="{F08B66E7-7C97-42CB-965B-AD7440DFF645}" type="pres">
      <dgm:prSet presAssocID="{25A7206D-26DB-4E69-BDB1-91350ADB64B1}" presName="node" presStyleLbl="node1" presStyleIdx="3" presStyleCnt="6" custScaleY="1417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5D6EC4-84AA-42FA-AA9E-09469F46F4A1}" type="pres">
      <dgm:prSet presAssocID="{84922B2C-AF94-4AA7-931A-4A2AA2681EBA}" presName="sibTrans" presStyleLbl="sibTrans1D1" presStyleIdx="3" presStyleCnt="5"/>
      <dgm:spPr/>
      <dgm:t>
        <a:bodyPr/>
        <a:lstStyle/>
        <a:p>
          <a:endParaRPr lang="en-US"/>
        </a:p>
      </dgm:t>
    </dgm:pt>
    <dgm:pt modelId="{90A8B5C8-91EE-4930-869B-226C357C37E4}" type="pres">
      <dgm:prSet presAssocID="{84922B2C-AF94-4AA7-931A-4A2AA2681EBA}" presName="connectorText" presStyleLbl="sibTrans1D1" presStyleIdx="3" presStyleCnt="5"/>
      <dgm:spPr/>
      <dgm:t>
        <a:bodyPr/>
        <a:lstStyle/>
        <a:p>
          <a:endParaRPr lang="en-US"/>
        </a:p>
      </dgm:t>
    </dgm:pt>
    <dgm:pt modelId="{71659A2C-A392-481C-9E5F-A7318BB350B4}" type="pres">
      <dgm:prSet presAssocID="{C13C93C2-2DA7-4E0F-8D0E-7C0E628F431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09D01D-03CC-4593-800E-588EEC3F8409}" type="pres">
      <dgm:prSet presAssocID="{971924D8-77FB-430C-8D32-8225F6D0DCB8}" presName="sibTrans" presStyleLbl="sibTrans1D1" presStyleIdx="4" presStyleCnt="5"/>
      <dgm:spPr/>
      <dgm:t>
        <a:bodyPr/>
        <a:lstStyle/>
        <a:p>
          <a:endParaRPr lang="en-US"/>
        </a:p>
      </dgm:t>
    </dgm:pt>
    <dgm:pt modelId="{4F500BA7-F3F8-41C1-AC0C-C88006DD8C3F}" type="pres">
      <dgm:prSet presAssocID="{971924D8-77FB-430C-8D32-8225F6D0DCB8}" presName="connectorText" presStyleLbl="sibTrans1D1" presStyleIdx="4" presStyleCnt="5"/>
      <dgm:spPr/>
      <dgm:t>
        <a:bodyPr/>
        <a:lstStyle/>
        <a:p>
          <a:endParaRPr lang="en-US"/>
        </a:p>
      </dgm:t>
    </dgm:pt>
    <dgm:pt modelId="{79399939-D1D7-4ED7-A813-C9D463191E65}" type="pres">
      <dgm:prSet presAssocID="{8CD84FE8-D581-43EC-AE0E-BD50D96C524A}" presName="node" presStyleLbl="node1" presStyleIdx="5" presStyleCnt="6" custLinFactNeighborX="72160" custLinFactNeighborY="8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8468EF-239C-4FF7-9BB9-0102F0B68134}" type="presOf" srcId="{07B3C71C-ABB7-4298-8079-92DBBFF98F52}" destId="{CA98CA3A-26C5-490A-BB6F-6CEFB75213AD}" srcOrd="1" destOrd="0" presId="urn:microsoft.com/office/officeart/2016/7/layout/RepeatingBendingProcessNew"/>
    <dgm:cxn modelId="{3817244C-27A0-4E5A-B04D-3040D34C0F61}" type="presOf" srcId="{B212F3AB-C176-4928-97E2-812BCB9B13C9}" destId="{306E968C-B528-45E0-9A9E-6156FD9D6201}" srcOrd="1" destOrd="0" presId="urn:microsoft.com/office/officeart/2016/7/layout/RepeatingBendingProcessNew"/>
    <dgm:cxn modelId="{1AA59047-DFE2-4591-9706-17BABBCB1FE9}" srcId="{5B8F76C7-BC59-41C4-BDC4-9F0CF87CB220}" destId="{7B95E0B2-C801-4562-A4A3-29F862A06152}" srcOrd="1" destOrd="0" parTransId="{EB7BAF70-C743-4B11-938A-96A90728A62D}" sibTransId="{CE76F54C-48C0-438E-9318-AB28B82BD415}"/>
    <dgm:cxn modelId="{C413F004-B387-4EA0-93C8-004990FB6A51}" type="presOf" srcId="{CEC2E298-554A-4940-8F03-F97F20BE8FC1}" destId="{402EB1C4-7266-4D9A-8828-4D1E8453890C}" srcOrd="0" destOrd="1" presId="urn:microsoft.com/office/officeart/2016/7/layout/RepeatingBendingProcessNew"/>
    <dgm:cxn modelId="{D843C093-E467-43F2-AD81-9E30B8846A3D}" srcId="{55D18A00-993C-472D-BDD8-2BFEEF1F6BFE}" destId="{8D26C1FC-E3B0-4137-97A7-73521B69D0C3}" srcOrd="6" destOrd="0" parTransId="{78995539-8683-4E98-A4B1-D0BAA3FBE2D0}" sibTransId="{C43B0316-1D91-42F9-B05A-B8F6E0FB0733}"/>
    <dgm:cxn modelId="{362FFF6B-DE5A-4301-A373-F86D5F647762}" type="presOf" srcId="{D953330E-7650-4524-A0DB-8F4B046C81CC}" destId="{402EB1C4-7266-4D9A-8828-4D1E8453890C}" srcOrd="0" destOrd="5" presId="urn:microsoft.com/office/officeart/2016/7/layout/RepeatingBendingProcessNew"/>
    <dgm:cxn modelId="{4E3DD12A-50E0-404C-A783-9096D7C54077}" type="presOf" srcId="{AA7D2C87-E99E-4F83-AECA-CF88650140AF}" destId="{402EB1C4-7266-4D9A-8828-4D1E8453890C}" srcOrd="0" destOrd="8" presId="urn:microsoft.com/office/officeart/2016/7/layout/RepeatingBendingProcessNew"/>
    <dgm:cxn modelId="{7343955B-7362-400F-AA85-639812231118}" srcId="{55D18A00-993C-472D-BDD8-2BFEEF1F6BFE}" destId="{CEC2E298-554A-4940-8F03-F97F20BE8FC1}" srcOrd="0" destOrd="0" parTransId="{A526D3D4-D773-44B0-A105-87B86CF703A5}" sibTransId="{44BE281E-6A2C-409B-A339-7403DAE7560B}"/>
    <dgm:cxn modelId="{C1C34B43-B109-4AD1-8E93-5EB680AEA7AB}" srcId="{55D18A00-993C-472D-BDD8-2BFEEF1F6BFE}" destId="{F3B462BE-3EFA-4BD4-A04C-15398B59234D}" srcOrd="8" destOrd="0" parTransId="{B52E21C7-EB7F-4C39-B130-55DA5371A6D1}" sibTransId="{5F532FF2-B0D9-46C7-B398-95CC5BF5DE64}"/>
    <dgm:cxn modelId="{06CF7296-80A9-4A85-B4FF-BDC16D85BD93}" type="presOf" srcId="{84922B2C-AF94-4AA7-931A-4A2AA2681EBA}" destId="{90A8B5C8-91EE-4930-869B-226C357C37E4}" srcOrd="1" destOrd="0" presId="urn:microsoft.com/office/officeart/2016/7/layout/RepeatingBendingProcessNew"/>
    <dgm:cxn modelId="{60453F9F-D82A-46AB-B5AD-0B328F6979C1}" type="presOf" srcId="{7B95E0B2-C801-4562-A4A3-29F862A06152}" destId="{F08B66E7-7C97-42CB-965B-AD7440DFF645}" srcOrd="0" destOrd="3" presId="urn:microsoft.com/office/officeart/2016/7/layout/RepeatingBendingProcessNew"/>
    <dgm:cxn modelId="{9F01FE46-6CF6-4AEC-80D3-D160F8CE44FE}" srcId="{B9017C3D-C16A-4242-B423-F427DF5C3A0C}" destId="{756853BD-FF5A-4D03-A1D3-7D5CC3FD1C3D}" srcOrd="2" destOrd="0" parTransId="{9FD5D3FE-A08C-4DB0-8084-C3A26732AB0B}" sibTransId="{07B3C71C-ABB7-4298-8079-92DBBFF98F52}"/>
    <dgm:cxn modelId="{8B07B975-A2B1-41E1-8772-0AEC93476306}" type="presOf" srcId="{37279C6E-8AF2-4EAC-860C-905557BEE4E9}" destId="{F08B66E7-7C97-42CB-965B-AD7440DFF645}" srcOrd="0" destOrd="2" presId="urn:microsoft.com/office/officeart/2016/7/layout/RepeatingBendingProcessNew"/>
    <dgm:cxn modelId="{17814286-3B52-4109-8E2E-412E159229A8}" type="presOf" srcId="{F3B462BE-3EFA-4BD4-A04C-15398B59234D}" destId="{402EB1C4-7266-4D9A-8828-4D1E8453890C}" srcOrd="0" destOrd="9" presId="urn:microsoft.com/office/officeart/2016/7/layout/RepeatingBendingProcessNew"/>
    <dgm:cxn modelId="{5DBCEB33-C4E9-4385-826D-60D71E6BFEB1}" type="presOf" srcId="{756853BD-FF5A-4D03-A1D3-7D5CC3FD1C3D}" destId="{F1A60168-0F3B-464B-A0F1-5ADED28182A0}" srcOrd="0" destOrd="0" presId="urn:microsoft.com/office/officeart/2016/7/layout/RepeatingBendingProcessNew"/>
    <dgm:cxn modelId="{CD01FC45-1C03-471B-8385-8608285BD07D}" srcId="{25A7206D-26DB-4E69-BDB1-91350ADB64B1}" destId="{E2D20966-4014-4005-8CF1-202726C203CC}" srcOrd="2" destOrd="0" parTransId="{61F9AE28-56F1-4DE7-BDAD-7B66168E7AE6}" sibTransId="{D17DD93A-9A23-4AAB-95A7-9C27F32F47AB}"/>
    <dgm:cxn modelId="{D2635E03-9737-44F8-B887-2E0655B30A91}" srcId="{B9017C3D-C16A-4242-B423-F427DF5C3A0C}" destId="{25A7206D-26DB-4E69-BDB1-91350ADB64B1}" srcOrd="3" destOrd="0" parTransId="{628EA9AF-3B1E-476F-8DF5-FAC9BE08E3BC}" sibTransId="{84922B2C-AF94-4AA7-931A-4A2AA2681EBA}"/>
    <dgm:cxn modelId="{F3AA9452-C6B5-44FB-B608-8F2B5CAD5218}" srcId="{5B8F76C7-BC59-41C4-BDC4-9F0CF87CB220}" destId="{32A02812-2BCE-4512-BBBA-6B7DE0E9FB41}" srcOrd="2" destOrd="0" parTransId="{1DA7EE03-C4C0-49AC-82CF-3D0F9F87FA7D}" sibTransId="{DC16D1A2-1393-44C9-BF05-291A29F3F3E9}"/>
    <dgm:cxn modelId="{F84B1CD5-4395-46DA-A535-ADCE44064E92}" type="presOf" srcId="{9E540253-5D90-441A-B3DF-FC24757703A5}" destId="{6292EABF-CD04-4E41-A85B-7E8123585923}" srcOrd="0" destOrd="0" presId="urn:microsoft.com/office/officeart/2016/7/layout/RepeatingBendingProcessNew"/>
    <dgm:cxn modelId="{9C733C59-4A47-47D8-8FB2-93C582D71E04}" srcId="{55D18A00-993C-472D-BDD8-2BFEEF1F6BFE}" destId="{AA7D2C87-E99E-4F83-AECA-CF88650140AF}" srcOrd="7" destOrd="0" parTransId="{2792E99B-1318-45DA-844E-CFD44A5DC4D7}" sibTransId="{C35021E1-8F72-49D1-9CC6-D3A678CC2920}"/>
    <dgm:cxn modelId="{B55DCD8E-15C6-49D5-B157-D647DBBE25C7}" type="presOf" srcId="{25A7206D-26DB-4E69-BDB1-91350ADB64B1}" destId="{F08B66E7-7C97-42CB-965B-AD7440DFF645}" srcOrd="0" destOrd="0" presId="urn:microsoft.com/office/officeart/2016/7/layout/RepeatingBendingProcessNew"/>
    <dgm:cxn modelId="{76495AE2-6228-4362-AA4A-CD7BBBB6DC2A}" type="presOf" srcId="{B212F3AB-C176-4928-97E2-812BCB9B13C9}" destId="{F2E24DE8-2AE5-4CA0-A5AE-CA1AF879979E}" srcOrd="0" destOrd="0" presId="urn:microsoft.com/office/officeart/2016/7/layout/RepeatingBendingProcessNew"/>
    <dgm:cxn modelId="{A3FC84E4-1679-4B96-84F0-FD3C9E0A2A3E}" srcId="{55D18A00-993C-472D-BDD8-2BFEEF1F6BFE}" destId="{88B41A2C-C009-4CA2-A974-74F703593224}" srcOrd="2" destOrd="0" parTransId="{478BC95A-B034-435C-92EC-FB640944DC75}" sibTransId="{44CA8766-66CB-41C9-A394-249E9710C735}"/>
    <dgm:cxn modelId="{76839694-2E48-488C-ACE4-88BDDC288582}" srcId="{25A7206D-26DB-4E69-BDB1-91350ADB64B1}" destId="{44FE8F0B-82F4-4280-9F3D-7BCA68D19351}" srcOrd="3" destOrd="0" parTransId="{A7039481-35E2-41E7-9108-3DBACC5E5179}" sibTransId="{D43FD94C-F745-49BC-AE5D-1E45ECAC8F96}"/>
    <dgm:cxn modelId="{C9350D67-373F-4B76-9D7E-6D38344739EA}" srcId="{B9017C3D-C16A-4242-B423-F427DF5C3A0C}" destId="{9E540253-5D90-441A-B3DF-FC24757703A5}" srcOrd="1" destOrd="0" parTransId="{855A0F0C-54B2-43EB-8513-DE879293ED33}" sibTransId="{378F7CA6-E6EF-4EA6-BF04-AB84219AE2A3}"/>
    <dgm:cxn modelId="{EF6E8828-ED8F-4558-AB22-0B2947ED020A}" type="presOf" srcId="{971924D8-77FB-430C-8D32-8225F6D0DCB8}" destId="{4F500BA7-F3F8-41C1-AC0C-C88006DD8C3F}" srcOrd="1" destOrd="0" presId="urn:microsoft.com/office/officeart/2016/7/layout/RepeatingBendingProcessNew"/>
    <dgm:cxn modelId="{F2606DA6-DA8A-471B-B1B8-1DB217DE81B0}" srcId="{55D18A00-993C-472D-BDD8-2BFEEF1F6BFE}" destId="{623B80AA-ECA5-4745-9D54-92E008D6FFF4}" srcOrd="3" destOrd="0" parTransId="{53543391-409F-46C5-A443-720960B42971}" sibTransId="{508584FA-5E67-47E2-BDB3-979EB3C0F8A7}"/>
    <dgm:cxn modelId="{120279AF-A6F9-4FA0-8F98-289F05B69A01}" type="presOf" srcId="{5B8F76C7-BC59-41C4-BDC4-9F0CF87CB220}" destId="{F08B66E7-7C97-42CB-965B-AD7440DFF645}" srcOrd="0" destOrd="1" presId="urn:microsoft.com/office/officeart/2016/7/layout/RepeatingBendingProcessNew"/>
    <dgm:cxn modelId="{AB150C23-C996-41FD-B87F-DFDDDD2EF7D4}" type="presOf" srcId="{55D18A00-993C-472D-BDD8-2BFEEF1F6BFE}" destId="{402EB1C4-7266-4D9A-8828-4D1E8453890C}" srcOrd="0" destOrd="0" presId="urn:microsoft.com/office/officeart/2016/7/layout/RepeatingBendingProcessNew"/>
    <dgm:cxn modelId="{8A661782-68C4-4700-A3FE-51FADFC25EBD}" type="presOf" srcId="{971924D8-77FB-430C-8D32-8225F6D0DCB8}" destId="{6C09D01D-03CC-4593-800E-588EEC3F8409}" srcOrd="0" destOrd="0" presId="urn:microsoft.com/office/officeart/2016/7/layout/RepeatingBendingProcessNew"/>
    <dgm:cxn modelId="{6B46A62B-0526-4F41-B538-D440AB19FD6B}" srcId="{55D18A00-993C-472D-BDD8-2BFEEF1F6BFE}" destId="{4691CE73-6830-457E-88CC-5E30BAF2F45F}" srcOrd="5" destOrd="0" parTransId="{417D2985-2145-4B35-95D7-9C03926DA304}" sibTransId="{290EB411-2AF4-4AC3-9E8F-17F503B78EF7}"/>
    <dgm:cxn modelId="{E4B8B4BB-ED26-4309-8476-E85D832759CB}" type="presOf" srcId="{C13C93C2-2DA7-4E0F-8D0E-7C0E628F431C}" destId="{71659A2C-A392-481C-9E5F-A7318BB350B4}" srcOrd="0" destOrd="0" presId="urn:microsoft.com/office/officeart/2016/7/layout/RepeatingBendingProcessNew"/>
    <dgm:cxn modelId="{23ACB32A-BECD-4F06-8919-E16D45571F46}" type="presOf" srcId="{623B80AA-ECA5-4745-9D54-92E008D6FFF4}" destId="{402EB1C4-7266-4D9A-8828-4D1E8453890C}" srcOrd="0" destOrd="4" presId="urn:microsoft.com/office/officeart/2016/7/layout/RepeatingBendingProcessNew"/>
    <dgm:cxn modelId="{34049ACA-63A6-48E9-BE41-6D985CF3D201}" type="presOf" srcId="{44FE8F0B-82F4-4280-9F3D-7BCA68D19351}" destId="{F08B66E7-7C97-42CB-965B-AD7440DFF645}" srcOrd="0" destOrd="7" presId="urn:microsoft.com/office/officeart/2016/7/layout/RepeatingBendingProcessNew"/>
    <dgm:cxn modelId="{AB78B63F-7A64-4296-AAD5-63DB7D837EB6}" type="presOf" srcId="{32A02812-2BCE-4512-BBBA-6B7DE0E9FB41}" destId="{F08B66E7-7C97-42CB-965B-AD7440DFF645}" srcOrd="0" destOrd="4" presId="urn:microsoft.com/office/officeart/2016/7/layout/RepeatingBendingProcessNew"/>
    <dgm:cxn modelId="{F472BF67-CE48-4816-A63E-6F842FA82CF1}" srcId="{25A7206D-26DB-4E69-BDB1-91350ADB64B1}" destId="{5B8F76C7-BC59-41C4-BDC4-9F0CF87CB220}" srcOrd="0" destOrd="0" parTransId="{DD5294AB-3D31-4868-882A-E68DB146F8AA}" sibTransId="{DDB59460-11A5-49BC-8744-CE8D34795B22}"/>
    <dgm:cxn modelId="{CA9711A9-E639-457F-B550-61CEF556423E}" type="presOf" srcId="{84922B2C-AF94-4AA7-931A-4A2AA2681EBA}" destId="{E75D6EC4-84AA-42FA-AA9E-09469F46F4A1}" srcOrd="0" destOrd="0" presId="urn:microsoft.com/office/officeart/2016/7/layout/RepeatingBendingProcessNew"/>
    <dgm:cxn modelId="{516DA61C-E456-44E8-A7FF-F5A4D7CA327D}" type="presOf" srcId="{378F7CA6-E6EF-4EA6-BF04-AB84219AE2A3}" destId="{CB736153-7333-4AD0-995B-E02DF281ACD5}" srcOrd="1" destOrd="0" presId="urn:microsoft.com/office/officeart/2016/7/layout/RepeatingBendingProcessNew"/>
    <dgm:cxn modelId="{034793F4-D707-4642-949A-3B0A4654FE3F}" type="presOf" srcId="{8CD84FE8-D581-43EC-AE0E-BD50D96C524A}" destId="{79399939-D1D7-4ED7-A813-C9D463191E65}" srcOrd="0" destOrd="0" presId="urn:microsoft.com/office/officeart/2016/7/layout/RepeatingBendingProcessNew"/>
    <dgm:cxn modelId="{34A298D4-B66A-42D0-8993-101C1F30087D}" srcId="{55D18A00-993C-472D-BDD8-2BFEEF1F6BFE}" destId="{EDD70DB2-243D-4CFC-816B-E98AF9AEB713}" srcOrd="1" destOrd="0" parTransId="{B12E9E2C-1B5A-48FF-9ADF-BB74559F9BF3}" sibTransId="{1EA964D8-2013-4D5A-BC2C-6B1B6895CF45}"/>
    <dgm:cxn modelId="{CD325B9C-F7E4-426B-AF28-0A1098B2CC99}" srcId="{25A7206D-26DB-4E69-BDB1-91350ADB64B1}" destId="{62F0D6E4-AE17-45CB-B77E-31AB87173847}" srcOrd="1" destOrd="0" parTransId="{86C796BC-80BB-474B-B735-4D430D124DFA}" sibTransId="{EB01545A-2DA4-4931-B1F5-FBF1249CB587}"/>
    <dgm:cxn modelId="{72EC9690-2517-4485-AD4C-A9932A233724}" type="presOf" srcId="{EDD70DB2-243D-4CFC-816B-E98AF9AEB713}" destId="{402EB1C4-7266-4D9A-8828-4D1E8453890C}" srcOrd="0" destOrd="2" presId="urn:microsoft.com/office/officeart/2016/7/layout/RepeatingBendingProcessNew"/>
    <dgm:cxn modelId="{89079393-A918-4CD3-B2B3-84CD6FF20256}" type="presOf" srcId="{88B41A2C-C009-4CA2-A974-74F703593224}" destId="{402EB1C4-7266-4D9A-8828-4D1E8453890C}" srcOrd="0" destOrd="3" presId="urn:microsoft.com/office/officeart/2016/7/layout/RepeatingBendingProcessNew"/>
    <dgm:cxn modelId="{087C40E7-0261-4BC8-90B1-D6CCBD0BDBC4}" type="presOf" srcId="{07B3C71C-ABB7-4298-8079-92DBBFF98F52}" destId="{2C121041-BD0A-420F-B095-DEB9068A1E7A}" srcOrd="0" destOrd="0" presId="urn:microsoft.com/office/officeart/2016/7/layout/RepeatingBendingProcessNew"/>
    <dgm:cxn modelId="{4CD13295-27A0-454B-BDA8-7DCFA1D4C5CE}" srcId="{5B8F76C7-BC59-41C4-BDC4-9F0CF87CB220}" destId="{37279C6E-8AF2-4EAC-860C-905557BEE4E9}" srcOrd="0" destOrd="0" parTransId="{120B94E9-40BF-4864-B40F-A60ECDB84AA7}" sibTransId="{205D6837-BF1D-42A6-B649-A9F30F7FB1F2}"/>
    <dgm:cxn modelId="{D3948137-1FA9-4388-A7EC-0AE691AB8AD7}" type="presOf" srcId="{E2D20966-4014-4005-8CF1-202726C203CC}" destId="{F08B66E7-7C97-42CB-965B-AD7440DFF645}" srcOrd="0" destOrd="6" presId="urn:microsoft.com/office/officeart/2016/7/layout/RepeatingBendingProcessNew"/>
    <dgm:cxn modelId="{8743E561-02E0-43E0-88A2-73919F173746}" srcId="{B9017C3D-C16A-4242-B423-F427DF5C3A0C}" destId="{C13C93C2-2DA7-4E0F-8D0E-7C0E628F431C}" srcOrd="4" destOrd="0" parTransId="{A807CD96-7087-40A1-9631-C60A28B84D9B}" sibTransId="{971924D8-77FB-430C-8D32-8225F6D0DCB8}"/>
    <dgm:cxn modelId="{513A5A70-716A-41B0-BFA8-553BABB89DC8}" srcId="{55D18A00-993C-472D-BDD8-2BFEEF1F6BFE}" destId="{D953330E-7650-4524-A0DB-8F4B046C81CC}" srcOrd="4" destOrd="0" parTransId="{8D523F33-189B-4F03-95A8-C857D50ACFF3}" sibTransId="{FC9ACB2D-435D-4023-B8AC-C7AB30D2202B}"/>
    <dgm:cxn modelId="{73FAB99E-E6F5-4F31-8D30-466A9020B2D2}" type="presOf" srcId="{378F7CA6-E6EF-4EA6-BF04-AB84219AE2A3}" destId="{90835AE1-15C2-4173-B5D6-1EEC999FDADB}" srcOrd="0" destOrd="0" presId="urn:microsoft.com/office/officeart/2016/7/layout/RepeatingBendingProcessNew"/>
    <dgm:cxn modelId="{8BB01DC2-4BC0-45EF-807D-DD6D95A28F41}" type="presOf" srcId="{4691CE73-6830-457E-88CC-5E30BAF2F45F}" destId="{402EB1C4-7266-4D9A-8828-4D1E8453890C}" srcOrd="0" destOrd="6" presId="urn:microsoft.com/office/officeart/2016/7/layout/RepeatingBendingProcessNew"/>
    <dgm:cxn modelId="{40D7AB68-9465-4D03-911B-F9FA64CA3413}" srcId="{B9017C3D-C16A-4242-B423-F427DF5C3A0C}" destId="{8CD84FE8-D581-43EC-AE0E-BD50D96C524A}" srcOrd="5" destOrd="0" parTransId="{F204000B-9BA9-493F-9E77-5A30B1602355}" sibTransId="{5ACC3255-8F71-438C-938E-BF810033C145}"/>
    <dgm:cxn modelId="{5F2BE1B1-9C4E-4CCA-BD5F-48CCDFC44C90}" type="presOf" srcId="{B9017C3D-C16A-4242-B423-F427DF5C3A0C}" destId="{5A3F6C6F-9656-40F1-A607-D4540B5F256A}" srcOrd="0" destOrd="0" presId="urn:microsoft.com/office/officeart/2016/7/layout/RepeatingBendingProcessNew"/>
    <dgm:cxn modelId="{05656C96-01FA-4FE6-A336-B121F1A6AD30}" srcId="{B9017C3D-C16A-4242-B423-F427DF5C3A0C}" destId="{55D18A00-993C-472D-BDD8-2BFEEF1F6BFE}" srcOrd="0" destOrd="0" parTransId="{B4B245C4-532B-490B-8E70-E03923A3B2D5}" sibTransId="{B212F3AB-C176-4928-97E2-812BCB9B13C9}"/>
    <dgm:cxn modelId="{D77E44AD-C17F-45A7-9092-2E18DBFF3ADF}" type="presOf" srcId="{62F0D6E4-AE17-45CB-B77E-31AB87173847}" destId="{F08B66E7-7C97-42CB-965B-AD7440DFF645}" srcOrd="0" destOrd="5" presId="urn:microsoft.com/office/officeart/2016/7/layout/RepeatingBendingProcessNew"/>
    <dgm:cxn modelId="{CEB26E3F-E0F5-4EC3-B6B2-5008F760FB54}" type="presOf" srcId="{8D26C1FC-E3B0-4137-97A7-73521B69D0C3}" destId="{402EB1C4-7266-4D9A-8828-4D1E8453890C}" srcOrd="0" destOrd="7" presId="urn:microsoft.com/office/officeart/2016/7/layout/RepeatingBendingProcessNew"/>
    <dgm:cxn modelId="{319D7ABA-1637-4062-AFCB-7731A9FD39A0}" type="presParOf" srcId="{5A3F6C6F-9656-40F1-A607-D4540B5F256A}" destId="{402EB1C4-7266-4D9A-8828-4D1E8453890C}" srcOrd="0" destOrd="0" presId="urn:microsoft.com/office/officeart/2016/7/layout/RepeatingBendingProcessNew"/>
    <dgm:cxn modelId="{CA123D11-9093-4BDE-B140-FE54CF9D6B54}" type="presParOf" srcId="{5A3F6C6F-9656-40F1-A607-D4540B5F256A}" destId="{F2E24DE8-2AE5-4CA0-A5AE-CA1AF879979E}" srcOrd="1" destOrd="0" presId="urn:microsoft.com/office/officeart/2016/7/layout/RepeatingBendingProcessNew"/>
    <dgm:cxn modelId="{BBB588D6-3A4D-43C2-A3C2-6F31949F6E0F}" type="presParOf" srcId="{F2E24DE8-2AE5-4CA0-A5AE-CA1AF879979E}" destId="{306E968C-B528-45E0-9A9E-6156FD9D6201}" srcOrd="0" destOrd="0" presId="urn:microsoft.com/office/officeart/2016/7/layout/RepeatingBendingProcessNew"/>
    <dgm:cxn modelId="{D23FE5CD-8224-4D53-9049-21AC1ACAAAA3}" type="presParOf" srcId="{5A3F6C6F-9656-40F1-A607-D4540B5F256A}" destId="{6292EABF-CD04-4E41-A85B-7E8123585923}" srcOrd="2" destOrd="0" presId="urn:microsoft.com/office/officeart/2016/7/layout/RepeatingBendingProcessNew"/>
    <dgm:cxn modelId="{C48A8DA4-2DC0-403E-B89D-589B20019CFE}" type="presParOf" srcId="{5A3F6C6F-9656-40F1-A607-D4540B5F256A}" destId="{90835AE1-15C2-4173-B5D6-1EEC999FDADB}" srcOrd="3" destOrd="0" presId="urn:microsoft.com/office/officeart/2016/7/layout/RepeatingBendingProcessNew"/>
    <dgm:cxn modelId="{9F65F401-C837-4B57-B3D0-EE86CAF2631B}" type="presParOf" srcId="{90835AE1-15C2-4173-B5D6-1EEC999FDADB}" destId="{CB736153-7333-4AD0-995B-E02DF281ACD5}" srcOrd="0" destOrd="0" presId="urn:microsoft.com/office/officeart/2016/7/layout/RepeatingBendingProcessNew"/>
    <dgm:cxn modelId="{11DB992E-6318-45FE-8F4B-AC274821B9F3}" type="presParOf" srcId="{5A3F6C6F-9656-40F1-A607-D4540B5F256A}" destId="{F1A60168-0F3B-464B-A0F1-5ADED28182A0}" srcOrd="4" destOrd="0" presId="urn:microsoft.com/office/officeart/2016/7/layout/RepeatingBendingProcessNew"/>
    <dgm:cxn modelId="{2D7D159D-274D-423D-957E-EE2332E57FE9}" type="presParOf" srcId="{5A3F6C6F-9656-40F1-A607-D4540B5F256A}" destId="{2C121041-BD0A-420F-B095-DEB9068A1E7A}" srcOrd="5" destOrd="0" presId="urn:microsoft.com/office/officeart/2016/7/layout/RepeatingBendingProcessNew"/>
    <dgm:cxn modelId="{30BC904B-6B42-4D60-93B2-570F4B240B84}" type="presParOf" srcId="{2C121041-BD0A-420F-B095-DEB9068A1E7A}" destId="{CA98CA3A-26C5-490A-BB6F-6CEFB75213AD}" srcOrd="0" destOrd="0" presId="urn:microsoft.com/office/officeart/2016/7/layout/RepeatingBendingProcessNew"/>
    <dgm:cxn modelId="{CD5E9D40-A09B-4372-A47F-D8CA4E263AE0}" type="presParOf" srcId="{5A3F6C6F-9656-40F1-A607-D4540B5F256A}" destId="{F08B66E7-7C97-42CB-965B-AD7440DFF645}" srcOrd="6" destOrd="0" presId="urn:microsoft.com/office/officeart/2016/7/layout/RepeatingBendingProcessNew"/>
    <dgm:cxn modelId="{BEBBA8F3-D5C9-4FD0-9BA0-F9A005310F49}" type="presParOf" srcId="{5A3F6C6F-9656-40F1-A607-D4540B5F256A}" destId="{E75D6EC4-84AA-42FA-AA9E-09469F46F4A1}" srcOrd="7" destOrd="0" presId="urn:microsoft.com/office/officeart/2016/7/layout/RepeatingBendingProcessNew"/>
    <dgm:cxn modelId="{1780220C-6DEB-435C-85AF-CC7C7179DA57}" type="presParOf" srcId="{E75D6EC4-84AA-42FA-AA9E-09469F46F4A1}" destId="{90A8B5C8-91EE-4930-869B-226C357C37E4}" srcOrd="0" destOrd="0" presId="urn:microsoft.com/office/officeart/2016/7/layout/RepeatingBendingProcessNew"/>
    <dgm:cxn modelId="{B90C83A6-295F-4FED-9FD9-26C7871D1F5A}" type="presParOf" srcId="{5A3F6C6F-9656-40F1-A607-D4540B5F256A}" destId="{71659A2C-A392-481C-9E5F-A7318BB350B4}" srcOrd="8" destOrd="0" presId="urn:microsoft.com/office/officeart/2016/7/layout/RepeatingBendingProcessNew"/>
    <dgm:cxn modelId="{09CC4532-8A11-44C3-B035-A39BE2BF66F5}" type="presParOf" srcId="{5A3F6C6F-9656-40F1-A607-D4540B5F256A}" destId="{6C09D01D-03CC-4593-800E-588EEC3F8409}" srcOrd="9" destOrd="0" presId="urn:microsoft.com/office/officeart/2016/7/layout/RepeatingBendingProcessNew"/>
    <dgm:cxn modelId="{C247E973-4A67-49B8-8F2A-328B696C8AA0}" type="presParOf" srcId="{6C09D01D-03CC-4593-800E-588EEC3F8409}" destId="{4F500BA7-F3F8-41C1-AC0C-C88006DD8C3F}" srcOrd="0" destOrd="0" presId="urn:microsoft.com/office/officeart/2016/7/layout/RepeatingBendingProcessNew"/>
    <dgm:cxn modelId="{6B42AE74-C955-4E42-BB48-79046F5F8461}" type="presParOf" srcId="{5A3F6C6F-9656-40F1-A607-D4540B5F256A}" destId="{79399939-D1D7-4ED7-A813-C9D463191E65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2B51AF-8445-4EB5-BC24-48A90C763AA3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0_3" csCatId="mainScheme" phldr="1"/>
      <dgm:spPr/>
      <dgm:t>
        <a:bodyPr/>
        <a:lstStyle/>
        <a:p>
          <a:endParaRPr lang="en-US"/>
        </a:p>
      </dgm:t>
    </dgm:pt>
    <dgm:pt modelId="{69883B6D-759B-4187-9880-A3C79318DE86}">
      <dgm:prSet/>
      <dgm:spPr/>
      <dgm:t>
        <a:bodyPr/>
        <a:lstStyle/>
        <a:p>
          <a:pPr>
            <a:defRPr cap="all"/>
          </a:pPr>
          <a:r>
            <a:rPr lang="en-GB" dirty="0"/>
            <a:t>Sleep</a:t>
          </a:r>
          <a:endParaRPr lang="en-US" dirty="0"/>
        </a:p>
      </dgm:t>
    </dgm:pt>
    <dgm:pt modelId="{401F678C-700A-4A5F-810A-376B89A60230}" type="parTrans" cxnId="{51A71CE4-CE22-4A90-8D98-CC40D97A9761}">
      <dgm:prSet/>
      <dgm:spPr/>
      <dgm:t>
        <a:bodyPr/>
        <a:lstStyle/>
        <a:p>
          <a:endParaRPr lang="en-US"/>
        </a:p>
      </dgm:t>
    </dgm:pt>
    <dgm:pt modelId="{6B190AAC-A43C-459B-A1C9-F5C67C644CCF}" type="sibTrans" cxnId="{51A71CE4-CE22-4A90-8D98-CC40D97A9761}">
      <dgm:prSet/>
      <dgm:spPr/>
      <dgm:t>
        <a:bodyPr/>
        <a:lstStyle/>
        <a:p>
          <a:endParaRPr lang="en-US"/>
        </a:p>
      </dgm:t>
    </dgm:pt>
    <dgm:pt modelId="{63041E9F-D317-49E3-8CA5-5FE8BB74D258}">
      <dgm:prSet/>
      <dgm:spPr/>
      <dgm:t>
        <a:bodyPr/>
        <a:lstStyle/>
        <a:p>
          <a:pPr>
            <a:defRPr cap="all"/>
          </a:pPr>
          <a:r>
            <a:rPr lang="en-GB" dirty="0"/>
            <a:t>Studying</a:t>
          </a:r>
          <a:endParaRPr lang="en-US" dirty="0"/>
        </a:p>
      </dgm:t>
    </dgm:pt>
    <dgm:pt modelId="{0E06E820-316E-421F-BC7E-B79EC821596A}" type="parTrans" cxnId="{41690CF4-E3A6-433A-ABAA-952337932B15}">
      <dgm:prSet/>
      <dgm:spPr/>
      <dgm:t>
        <a:bodyPr/>
        <a:lstStyle/>
        <a:p>
          <a:endParaRPr lang="en-US"/>
        </a:p>
      </dgm:t>
    </dgm:pt>
    <dgm:pt modelId="{6C9376AB-6C90-4F27-A90F-3CF55090D131}" type="sibTrans" cxnId="{41690CF4-E3A6-433A-ABAA-952337932B15}">
      <dgm:prSet/>
      <dgm:spPr/>
      <dgm:t>
        <a:bodyPr/>
        <a:lstStyle/>
        <a:p>
          <a:endParaRPr lang="en-US"/>
        </a:p>
      </dgm:t>
    </dgm:pt>
    <dgm:pt modelId="{EC512E6A-F887-4B1B-BD20-AFA6ED7FAB79}">
      <dgm:prSet/>
      <dgm:spPr/>
      <dgm:t>
        <a:bodyPr/>
        <a:lstStyle/>
        <a:p>
          <a:pPr>
            <a:defRPr cap="all"/>
          </a:pPr>
          <a:r>
            <a:rPr lang="en-GB" dirty="0"/>
            <a:t>Mental/Physical Health</a:t>
          </a:r>
          <a:endParaRPr lang="en-US" dirty="0"/>
        </a:p>
      </dgm:t>
    </dgm:pt>
    <dgm:pt modelId="{8A6759DB-AEFB-4B57-BC0C-2F09DDF665E5}" type="parTrans" cxnId="{B958D013-9AB1-477F-8948-E0D7F87D113D}">
      <dgm:prSet/>
      <dgm:spPr/>
      <dgm:t>
        <a:bodyPr/>
        <a:lstStyle/>
        <a:p>
          <a:endParaRPr lang="en-US"/>
        </a:p>
      </dgm:t>
    </dgm:pt>
    <dgm:pt modelId="{995B0181-1CEA-45B3-90B9-4B491B9B9B1D}" type="sibTrans" cxnId="{B958D013-9AB1-477F-8948-E0D7F87D113D}">
      <dgm:prSet/>
      <dgm:spPr/>
      <dgm:t>
        <a:bodyPr/>
        <a:lstStyle/>
        <a:p>
          <a:endParaRPr lang="en-US"/>
        </a:p>
      </dgm:t>
    </dgm:pt>
    <dgm:pt modelId="{0E3B3640-B29C-476E-9A24-279E616254BD}" type="pres">
      <dgm:prSet presAssocID="{592B51AF-8445-4EB5-BC24-48A90C763AA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200B1D-0EAA-4D66-98DA-4592B942C1FA}" type="pres">
      <dgm:prSet presAssocID="{69883B6D-759B-4187-9880-A3C79318DE86}" presName="compNode" presStyleCnt="0"/>
      <dgm:spPr/>
    </dgm:pt>
    <dgm:pt modelId="{3EB219BC-441F-46B7-8FEE-3E07FC538B6B}" type="pres">
      <dgm:prSet presAssocID="{69883B6D-759B-4187-9880-A3C79318DE86}" presName="iconBgRect" presStyleLbl="bgShp" presStyleIdx="0" presStyleCnt="3"/>
      <dgm:spPr/>
    </dgm:pt>
    <dgm:pt modelId="{83B3A0B2-FF80-4B92-9B5F-CE590B3468D3}" type="pres">
      <dgm:prSet presAssocID="{69883B6D-759B-4187-9880-A3C79318DE86}" presName="iconRect" presStyleLbl="node1" presStyleIdx="0" presStyleCnt="3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leep"/>
        </a:ext>
      </dgm:extLst>
    </dgm:pt>
    <dgm:pt modelId="{B360495D-F3E7-4A12-BC0C-8EA3D2E4352D}" type="pres">
      <dgm:prSet presAssocID="{69883B6D-759B-4187-9880-A3C79318DE86}" presName="spaceRect" presStyleCnt="0"/>
      <dgm:spPr/>
    </dgm:pt>
    <dgm:pt modelId="{67BE455B-1B5A-41B9-878A-46C5CBE7B411}" type="pres">
      <dgm:prSet presAssocID="{69883B6D-759B-4187-9880-A3C79318DE86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9D3F621E-F334-4B78-B2E2-C8D3CCE8B0E3}" type="pres">
      <dgm:prSet presAssocID="{6B190AAC-A43C-459B-A1C9-F5C67C644CCF}" presName="sibTrans" presStyleCnt="0"/>
      <dgm:spPr/>
    </dgm:pt>
    <dgm:pt modelId="{D36CEB0C-5C6F-47D9-93AB-DA301C76BE5C}" type="pres">
      <dgm:prSet presAssocID="{63041E9F-D317-49E3-8CA5-5FE8BB74D258}" presName="compNode" presStyleCnt="0"/>
      <dgm:spPr/>
    </dgm:pt>
    <dgm:pt modelId="{6D33CD0E-AC10-4E51-AE5C-040D67E00115}" type="pres">
      <dgm:prSet presAssocID="{63041E9F-D317-49E3-8CA5-5FE8BB74D258}" presName="iconBgRect" presStyleLbl="bgShp" presStyleIdx="1" presStyleCnt="3"/>
      <dgm:spPr/>
    </dgm:pt>
    <dgm:pt modelId="{9244E068-F568-4CD8-9A2F-3828471C4E8E}" type="pres">
      <dgm:prSet presAssocID="{63041E9F-D317-49E3-8CA5-5FE8BB74D25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82FFE9BD-4B9C-4F7B-A319-EFABF7FC4DAC}" type="pres">
      <dgm:prSet presAssocID="{63041E9F-D317-49E3-8CA5-5FE8BB74D258}" presName="spaceRect" presStyleCnt="0"/>
      <dgm:spPr/>
    </dgm:pt>
    <dgm:pt modelId="{372112EC-A626-4B42-99E9-C130B0A718A8}" type="pres">
      <dgm:prSet presAssocID="{63041E9F-D317-49E3-8CA5-5FE8BB74D258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785CE47F-03F5-4B25-943B-EC60364EB7CE}" type="pres">
      <dgm:prSet presAssocID="{6C9376AB-6C90-4F27-A90F-3CF55090D131}" presName="sibTrans" presStyleCnt="0"/>
      <dgm:spPr/>
    </dgm:pt>
    <dgm:pt modelId="{BC780151-F263-467B-9555-356299FF7A96}" type="pres">
      <dgm:prSet presAssocID="{EC512E6A-F887-4B1B-BD20-AFA6ED7FAB79}" presName="compNode" presStyleCnt="0"/>
      <dgm:spPr/>
    </dgm:pt>
    <dgm:pt modelId="{671BD402-3A6B-4FA9-89C0-0BD6AEF97DEC}" type="pres">
      <dgm:prSet presAssocID="{EC512E6A-F887-4B1B-BD20-AFA6ED7FAB79}" presName="iconBgRect" presStyleLbl="bgShp" presStyleIdx="2" presStyleCnt="3"/>
      <dgm:spPr/>
    </dgm:pt>
    <dgm:pt modelId="{C020E55D-1B36-4867-9631-13BA24D0057C}" type="pres">
      <dgm:prSet presAssocID="{EC512E6A-F887-4B1B-BD20-AFA6ED7FAB7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AD2B24EF-E1EA-4416-B289-AAEC97E2C30C}" type="pres">
      <dgm:prSet presAssocID="{EC512E6A-F887-4B1B-BD20-AFA6ED7FAB79}" presName="spaceRect" presStyleCnt="0"/>
      <dgm:spPr/>
    </dgm:pt>
    <dgm:pt modelId="{F1D18C5B-6B80-41D3-9A11-8104AE06E3DE}" type="pres">
      <dgm:prSet presAssocID="{EC512E6A-F887-4B1B-BD20-AFA6ED7FAB79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A71CE4-CE22-4A90-8D98-CC40D97A9761}" srcId="{592B51AF-8445-4EB5-BC24-48A90C763AA3}" destId="{69883B6D-759B-4187-9880-A3C79318DE86}" srcOrd="0" destOrd="0" parTransId="{401F678C-700A-4A5F-810A-376B89A60230}" sibTransId="{6B190AAC-A43C-459B-A1C9-F5C67C644CCF}"/>
    <dgm:cxn modelId="{74FD0C2F-5ABA-47F5-BCCB-68D153C8EBE3}" type="presOf" srcId="{63041E9F-D317-49E3-8CA5-5FE8BB74D258}" destId="{372112EC-A626-4B42-99E9-C130B0A718A8}" srcOrd="0" destOrd="0" presId="urn:microsoft.com/office/officeart/2018/5/layout/IconCircleLabelList"/>
    <dgm:cxn modelId="{B958D013-9AB1-477F-8948-E0D7F87D113D}" srcId="{592B51AF-8445-4EB5-BC24-48A90C763AA3}" destId="{EC512E6A-F887-4B1B-BD20-AFA6ED7FAB79}" srcOrd="2" destOrd="0" parTransId="{8A6759DB-AEFB-4B57-BC0C-2F09DDF665E5}" sibTransId="{995B0181-1CEA-45B3-90B9-4B491B9B9B1D}"/>
    <dgm:cxn modelId="{880CECCE-AE9D-49BB-A0F5-EAAD6962C1E6}" type="presOf" srcId="{EC512E6A-F887-4B1B-BD20-AFA6ED7FAB79}" destId="{F1D18C5B-6B80-41D3-9A11-8104AE06E3DE}" srcOrd="0" destOrd="0" presId="urn:microsoft.com/office/officeart/2018/5/layout/IconCircleLabelList"/>
    <dgm:cxn modelId="{927A0F5F-A61A-4508-8D8A-CE5F6CEB9334}" type="presOf" srcId="{592B51AF-8445-4EB5-BC24-48A90C763AA3}" destId="{0E3B3640-B29C-476E-9A24-279E616254BD}" srcOrd="0" destOrd="0" presId="urn:microsoft.com/office/officeart/2018/5/layout/IconCircleLabelList"/>
    <dgm:cxn modelId="{300C86A4-4F90-4EB2-96C2-386178F72BE0}" type="presOf" srcId="{69883B6D-759B-4187-9880-A3C79318DE86}" destId="{67BE455B-1B5A-41B9-878A-46C5CBE7B411}" srcOrd="0" destOrd="0" presId="urn:microsoft.com/office/officeart/2018/5/layout/IconCircleLabelList"/>
    <dgm:cxn modelId="{41690CF4-E3A6-433A-ABAA-952337932B15}" srcId="{592B51AF-8445-4EB5-BC24-48A90C763AA3}" destId="{63041E9F-D317-49E3-8CA5-5FE8BB74D258}" srcOrd="1" destOrd="0" parTransId="{0E06E820-316E-421F-BC7E-B79EC821596A}" sibTransId="{6C9376AB-6C90-4F27-A90F-3CF55090D131}"/>
    <dgm:cxn modelId="{D0E3A107-3E35-4239-A135-17642797FF92}" type="presParOf" srcId="{0E3B3640-B29C-476E-9A24-279E616254BD}" destId="{41200B1D-0EAA-4D66-98DA-4592B942C1FA}" srcOrd="0" destOrd="0" presId="urn:microsoft.com/office/officeart/2018/5/layout/IconCircleLabelList"/>
    <dgm:cxn modelId="{C6244E73-1195-40CA-9387-4A34815520FD}" type="presParOf" srcId="{41200B1D-0EAA-4D66-98DA-4592B942C1FA}" destId="{3EB219BC-441F-46B7-8FEE-3E07FC538B6B}" srcOrd="0" destOrd="0" presId="urn:microsoft.com/office/officeart/2018/5/layout/IconCircleLabelList"/>
    <dgm:cxn modelId="{5DA3B7B3-78F3-4B02-B5C3-C15B71394CAD}" type="presParOf" srcId="{41200B1D-0EAA-4D66-98DA-4592B942C1FA}" destId="{83B3A0B2-FF80-4B92-9B5F-CE590B3468D3}" srcOrd="1" destOrd="0" presId="urn:microsoft.com/office/officeart/2018/5/layout/IconCircleLabelList"/>
    <dgm:cxn modelId="{7CA4DC89-11FC-4EFE-A6E7-F20E97555192}" type="presParOf" srcId="{41200B1D-0EAA-4D66-98DA-4592B942C1FA}" destId="{B360495D-F3E7-4A12-BC0C-8EA3D2E4352D}" srcOrd="2" destOrd="0" presId="urn:microsoft.com/office/officeart/2018/5/layout/IconCircleLabelList"/>
    <dgm:cxn modelId="{5EEB7F96-2D69-457F-9733-99F10773ED03}" type="presParOf" srcId="{41200B1D-0EAA-4D66-98DA-4592B942C1FA}" destId="{67BE455B-1B5A-41B9-878A-46C5CBE7B411}" srcOrd="3" destOrd="0" presId="urn:microsoft.com/office/officeart/2018/5/layout/IconCircleLabelList"/>
    <dgm:cxn modelId="{C28C0297-D1DB-4620-9D5B-F17208CFEBCC}" type="presParOf" srcId="{0E3B3640-B29C-476E-9A24-279E616254BD}" destId="{9D3F621E-F334-4B78-B2E2-C8D3CCE8B0E3}" srcOrd="1" destOrd="0" presId="urn:microsoft.com/office/officeart/2018/5/layout/IconCircleLabelList"/>
    <dgm:cxn modelId="{B79C56AF-1C09-4AD8-9277-E56F1493A3D9}" type="presParOf" srcId="{0E3B3640-B29C-476E-9A24-279E616254BD}" destId="{D36CEB0C-5C6F-47D9-93AB-DA301C76BE5C}" srcOrd="2" destOrd="0" presId="urn:microsoft.com/office/officeart/2018/5/layout/IconCircleLabelList"/>
    <dgm:cxn modelId="{A7AC184F-571F-48A9-A5C9-C5E9E90BDA28}" type="presParOf" srcId="{D36CEB0C-5C6F-47D9-93AB-DA301C76BE5C}" destId="{6D33CD0E-AC10-4E51-AE5C-040D67E00115}" srcOrd="0" destOrd="0" presId="urn:microsoft.com/office/officeart/2018/5/layout/IconCircleLabelList"/>
    <dgm:cxn modelId="{C7175BF7-4B2B-44ED-883D-F2E662B5FE32}" type="presParOf" srcId="{D36CEB0C-5C6F-47D9-93AB-DA301C76BE5C}" destId="{9244E068-F568-4CD8-9A2F-3828471C4E8E}" srcOrd="1" destOrd="0" presId="urn:microsoft.com/office/officeart/2018/5/layout/IconCircleLabelList"/>
    <dgm:cxn modelId="{3A223919-9DDF-481F-A0F0-7F7CC1F444F8}" type="presParOf" srcId="{D36CEB0C-5C6F-47D9-93AB-DA301C76BE5C}" destId="{82FFE9BD-4B9C-4F7B-A319-EFABF7FC4DAC}" srcOrd="2" destOrd="0" presId="urn:microsoft.com/office/officeart/2018/5/layout/IconCircleLabelList"/>
    <dgm:cxn modelId="{B8F03B3C-A05C-40C9-9D2D-2F663164F0B9}" type="presParOf" srcId="{D36CEB0C-5C6F-47D9-93AB-DA301C76BE5C}" destId="{372112EC-A626-4B42-99E9-C130B0A718A8}" srcOrd="3" destOrd="0" presId="urn:microsoft.com/office/officeart/2018/5/layout/IconCircleLabelList"/>
    <dgm:cxn modelId="{A6A493E7-EC88-49E6-A7B3-2578A2994F3A}" type="presParOf" srcId="{0E3B3640-B29C-476E-9A24-279E616254BD}" destId="{785CE47F-03F5-4B25-943B-EC60364EB7CE}" srcOrd="3" destOrd="0" presId="urn:microsoft.com/office/officeart/2018/5/layout/IconCircleLabelList"/>
    <dgm:cxn modelId="{6D164428-E7EF-4795-9009-329907007AB5}" type="presParOf" srcId="{0E3B3640-B29C-476E-9A24-279E616254BD}" destId="{BC780151-F263-467B-9555-356299FF7A96}" srcOrd="4" destOrd="0" presId="urn:microsoft.com/office/officeart/2018/5/layout/IconCircleLabelList"/>
    <dgm:cxn modelId="{A9C66F52-7E3D-476A-AD62-59C381FEB9A8}" type="presParOf" srcId="{BC780151-F263-467B-9555-356299FF7A96}" destId="{671BD402-3A6B-4FA9-89C0-0BD6AEF97DEC}" srcOrd="0" destOrd="0" presId="urn:microsoft.com/office/officeart/2018/5/layout/IconCircleLabelList"/>
    <dgm:cxn modelId="{269D9CC8-0901-4295-AF2E-9A89FC62526E}" type="presParOf" srcId="{BC780151-F263-467B-9555-356299FF7A96}" destId="{C020E55D-1B36-4867-9631-13BA24D0057C}" srcOrd="1" destOrd="0" presId="urn:microsoft.com/office/officeart/2018/5/layout/IconCircleLabelList"/>
    <dgm:cxn modelId="{50AAB578-E45B-4BEF-933C-0A577ADB4D34}" type="presParOf" srcId="{BC780151-F263-467B-9555-356299FF7A96}" destId="{AD2B24EF-E1EA-4416-B289-AAEC97E2C30C}" srcOrd="2" destOrd="0" presId="urn:microsoft.com/office/officeart/2018/5/layout/IconCircleLabelList"/>
    <dgm:cxn modelId="{5DBB3232-E713-458C-A833-0FFED4D4E54B}" type="presParOf" srcId="{BC780151-F263-467B-9555-356299FF7A96}" destId="{F1D18C5B-6B80-41D3-9A11-8104AE06E3D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FA86B2-705E-49A8-B3DF-BEFED37159AA}" type="doc">
      <dgm:prSet loTypeId="urn:microsoft.com/office/officeart/2016/7/layout/VerticalSolidAction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75CA110-CA6F-450B-BD60-EB5C916F3759}">
      <dgm:prSet/>
      <dgm:spPr/>
      <dgm:t>
        <a:bodyPr/>
        <a:lstStyle/>
        <a:p>
          <a:r>
            <a:rPr lang="en-US"/>
            <a:t>Have</a:t>
          </a:r>
        </a:p>
      </dgm:t>
    </dgm:pt>
    <dgm:pt modelId="{5434A460-FF07-4019-9EAA-FC59DC5AEE33}" type="parTrans" cxnId="{A4A85D65-63CB-4D06-B560-AE8A5699343F}">
      <dgm:prSet/>
      <dgm:spPr/>
      <dgm:t>
        <a:bodyPr/>
        <a:lstStyle/>
        <a:p>
          <a:endParaRPr lang="en-US"/>
        </a:p>
      </dgm:t>
    </dgm:pt>
    <dgm:pt modelId="{7A985C8E-F147-4F4A-B06D-301B60617A19}" type="sibTrans" cxnId="{A4A85D65-63CB-4D06-B560-AE8A5699343F}">
      <dgm:prSet/>
      <dgm:spPr/>
      <dgm:t>
        <a:bodyPr/>
        <a:lstStyle/>
        <a:p>
          <a:endParaRPr lang="en-US"/>
        </a:p>
      </dgm:t>
    </dgm:pt>
    <dgm:pt modelId="{1A7F39F2-2118-47DA-A1D6-1FFD80AF30FB}">
      <dgm:prSet custT="1"/>
      <dgm:spPr/>
      <dgm:t>
        <a:bodyPr/>
        <a:lstStyle/>
        <a:p>
          <a:r>
            <a:rPr lang="en-US" sz="2400" dirty="0"/>
            <a:t>somewhere dedicated to study </a:t>
          </a:r>
        </a:p>
      </dgm:t>
    </dgm:pt>
    <dgm:pt modelId="{493EFFC6-39B3-42C0-98A0-562C72EE12F9}" type="parTrans" cxnId="{5D364369-F133-423C-B67E-331C681A7A0C}">
      <dgm:prSet/>
      <dgm:spPr/>
      <dgm:t>
        <a:bodyPr/>
        <a:lstStyle/>
        <a:p>
          <a:endParaRPr lang="en-US"/>
        </a:p>
      </dgm:t>
    </dgm:pt>
    <dgm:pt modelId="{595E2760-ADC2-4658-ACA5-A8087EDE5E05}" type="sibTrans" cxnId="{5D364369-F133-423C-B67E-331C681A7A0C}">
      <dgm:prSet/>
      <dgm:spPr/>
      <dgm:t>
        <a:bodyPr/>
        <a:lstStyle/>
        <a:p>
          <a:endParaRPr lang="en-US"/>
        </a:p>
      </dgm:t>
    </dgm:pt>
    <dgm:pt modelId="{6EC4AEC4-E861-4904-B3D6-16EB1554A190}">
      <dgm:prSet/>
      <dgm:spPr/>
      <dgm:t>
        <a:bodyPr/>
        <a:lstStyle/>
        <a:p>
          <a:r>
            <a:rPr lang="en-US"/>
            <a:t>Have</a:t>
          </a:r>
        </a:p>
      </dgm:t>
    </dgm:pt>
    <dgm:pt modelId="{7928C4E3-09E7-4193-B02A-0B1C221ED011}" type="parTrans" cxnId="{C47A4200-7320-4B8C-BB9A-97656775724D}">
      <dgm:prSet/>
      <dgm:spPr/>
      <dgm:t>
        <a:bodyPr/>
        <a:lstStyle/>
        <a:p>
          <a:endParaRPr lang="en-US"/>
        </a:p>
      </dgm:t>
    </dgm:pt>
    <dgm:pt modelId="{3FA198E6-F7CF-44F7-9676-023E6221B757}" type="sibTrans" cxnId="{C47A4200-7320-4B8C-BB9A-97656775724D}">
      <dgm:prSet/>
      <dgm:spPr/>
      <dgm:t>
        <a:bodyPr/>
        <a:lstStyle/>
        <a:p>
          <a:endParaRPr lang="en-US"/>
        </a:p>
      </dgm:t>
    </dgm:pt>
    <dgm:pt modelId="{1FAC5BC7-B494-4F0D-A05B-200C6E924790}">
      <dgm:prSet custT="1"/>
      <dgm:spPr/>
      <dgm:t>
        <a:bodyPr/>
        <a:lstStyle/>
        <a:p>
          <a:r>
            <a:rPr lang="en-US" sz="2400" dirty="0"/>
            <a:t>everything you need to hand</a:t>
          </a:r>
        </a:p>
      </dgm:t>
    </dgm:pt>
    <dgm:pt modelId="{83941CDD-C0DE-4270-B02A-072FD24B628F}" type="parTrans" cxnId="{8EB464E4-EAA3-422B-AD5C-2D3AF9358FCA}">
      <dgm:prSet/>
      <dgm:spPr/>
      <dgm:t>
        <a:bodyPr/>
        <a:lstStyle/>
        <a:p>
          <a:endParaRPr lang="en-US"/>
        </a:p>
      </dgm:t>
    </dgm:pt>
    <dgm:pt modelId="{390F2881-24F9-414F-ACB6-6260E8B6236F}" type="sibTrans" cxnId="{8EB464E4-EAA3-422B-AD5C-2D3AF9358FCA}">
      <dgm:prSet/>
      <dgm:spPr/>
      <dgm:t>
        <a:bodyPr/>
        <a:lstStyle/>
        <a:p>
          <a:endParaRPr lang="en-US"/>
        </a:p>
      </dgm:t>
    </dgm:pt>
    <dgm:pt modelId="{F0A6D450-39E7-4DF6-A48B-6C172CC3A01C}">
      <dgm:prSet/>
      <dgm:spPr/>
      <dgm:t>
        <a:bodyPr/>
        <a:lstStyle/>
        <a:p>
          <a:r>
            <a:rPr lang="en-US" dirty="0"/>
            <a:t>Listen</a:t>
          </a:r>
        </a:p>
      </dgm:t>
    </dgm:pt>
    <dgm:pt modelId="{9A756207-F114-4AEC-A8AC-7E774A8634FA}" type="parTrans" cxnId="{C6E8B473-5ECF-4517-AC26-C28AB5F5163F}">
      <dgm:prSet/>
      <dgm:spPr/>
      <dgm:t>
        <a:bodyPr/>
        <a:lstStyle/>
        <a:p>
          <a:endParaRPr lang="en-US"/>
        </a:p>
      </dgm:t>
    </dgm:pt>
    <dgm:pt modelId="{CDE334BE-B3AB-471F-A873-6DA83CA638BA}" type="sibTrans" cxnId="{C6E8B473-5ECF-4517-AC26-C28AB5F5163F}">
      <dgm:prSet/>
      <dgm:spPr/>
      <dgm:t>
        <a:bodyPr/>
        <a:lstStyle/>
        <a:p>
          <a:endParaRPr lang="en-US"/>
        </a:p>
      </dgm:t>
    </dgm:pt>
    <dgm:pt modelId="{B5B8EA36-4046-445E-8E7C-85F9751786E2}">
      <dgm:prSet custT="1"/>
      <dgm:spPr/>
      <dgm:t>
        <a:bodyPr/>
        <a:lstStyle/>
        <a:p>
          <a:r>
            <a:rPr lang="en-US" sz="2400"/>
            <a:t>If you need music, make it Mozart or LoFi. Rythmic music interferes with concentration</a:t>
          </a:r>
        </a:p>
      </dgm:t>
    </dgm:pt>
    <dgm:pt modelId="{21818F8A-9302-4338-BAD1-FC3CA718052D}" type="parTrans" cxnId="{B5F760A7-10CB-47C0-89D2-42C772A02394}">
      <dgm:prSet/>
      <dgm:spPr/>
      <dgm:t>
        <a:bodyPr/>
        <a:lstStyle/>
        <a:p>
          <a:endParaRPr lang="en-US"/>
        </a:p>
      </dgm:t>
    </dgm:pt>
    <dgm:pt modelId="{C5F48C4C-EE2A-42F3-90D2-6046D05D1FB2}" type="sibTrans" cxnId="{B5F760A7-10CB-47C0-89D2-42C772A02394}">
      <dgm:prSet/>
      <dgm:spPr/>
      <dgm:t>
        <a:bodyPr/>
        <a:lstStyle/>
        <a:p>
          <a:endParaRPr lang="en-US"/>
        </a:p>
      </dgm:t>
    </dgm:pt>
    <dgm:pt modelId="{BB07FD69-4CFC-4B48-A9CB-D7DD040FA577}">
      <dgm:prSet/>
      <dgm:spPr/>
      <dgm:t>
        <a:bodyPr/>
        <a:lstStyle/>
        <a:p>
          <a:r>
            <a:rPr lang="en-US"/>
            <a:t>Stay away</a:t>
          </a:r>
        </a:p>
      </dgm:t>
    </dgm:pt>
    <dgm:pt modelId="{2D0DE011-590C-41EF-81E5-EDBE1405826A}" type="parTrans" cxnId="{F19505CF-4B39-485A-A02D-92737E315D59}">
      <dgm:prSet/>
      <dgm:spPr/>
      <dgm:t>
        <a:bodyPr/>
        <a:lstStyle/>
        <a:p>
          <a:endParaRPr lang="en-US"/>
        </a:p>
      </dgm:t>
    </dgm:pt>
    <dgm:pt modelId="{19F19793-1A93-477F-BC52-F2F7D92FCDCD}" type="sibTrans" cxnId="{F19505CF-4B39-485A-A02D-92737E315D59}">
      <dgm:prSet/>
      <dgm:spPr/>
      <dgm:t>
        <a:bodyPr/>
        <a:lstStyle/>
        <a:p>
          <a:endParaRPr lang="en-US"/>
        </a:p>
      </dgm:t>
    </dgm:pt>
    <dgm:pt modelId="{BEA9E0D7-6577-462C-B4B3-3EA6001906DD}">
      <dgm:prSet custT="1"/>
      <dgm:spPr/>
      <dgm:t>
        <a:bodyPr/>
        <a:lstStyle/>
        <a:p>
          <a:r>
            <a:rPr lang="en-US" sz="2400" dirty="0"/>
            <a:t>from TVs and phones</a:t>
          </a:r>
        </a:p>
      </dgm:t>
    </dgm:pt>
    <dgm:pt modelId="{09261ABB-02D8-4E27-BDDA-16E9C0967E4E}" type="parTrans" cxnId="{91AECE1E-3A07-4C83-9CC8-C19488FDAF38}">
      <dgm:prSet/>
      <dgm:spPr/>
      <dgm:t>
        <a:bodyPr/>
        <a:lstStyle/>
        <a:p>
          <a:endParaRPr lang="en-US"/>
        </a:p>
      </dgm:t>
    </dgm:pt>
    <dgm:pt modelId="{F2DD36B9-19D4-410E-9EFC-5DEEAE425206}" type="sibTrans" cxnId="{91AECE1E-3A07-4C83-9CC8-C19488FDAF38}">
      <dgm:prSet/>
      <dgm:spPr/>
      <dgm:t>
        <a:bodyPr/>
        <a:lstStyle/>
        <a:p>
          <a:endParaRPr lang="en-US"/>
        </a:p>
      </dgm:t>
    </dgm:pt>
    <dgm:pt modelId="{AEE1BC6B-C79F-48EA-AC4C-A3F24F05DA9C}" type="pres">
      <dgm:prSet presAssocID="{67FA86B2-705E-49A8-B3DF-BEFED37159A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B00B14-B0F4-4D7C-814B-73BF357FD2C9}" type="pres">
      <dgm:prSet presAssocID="{E75CA110-CA6F-450B-BD60-EB5C916F3759}" presName="linNode" presStyleCnt="0"/>
      <dgm:spPr/>
    </dgm:pt>
    <dgm:pt modelId="{8AD93983-BE87-4122-9E0F-1F97575BE10D}" type="pres">
      <dgm:prSet presAssocID="{E75CA110-CA6F-450B-BD60-EB5C916F3759}" presName="parentText" presStyleLbl="alignNode1" presStyleIdx="0" presStyleCnt="4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4B6B9110-B181-4E36-9F27-4298ACA3F11B}" type="pres">
      <dgm:prSet presAssocID="{E75CA110-CA6F-450B-BD60-EB5C916F3759}" presName="descendantText" presStyleLbl="alignAccFollowNode1" presStyleIdx="0" presStyleCnt="4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  <dgm:pt modelId="{B0BC2F47-4320-411B-9C2C-96ED02647891}" type="pres">
      <dgm:prSet presAssocID="{7A985C8E-F147-4F4A-B06D-301B60617A19}" presName="sp" presStyleCnt="0"/>
      <dgm:spPr/>
    </dgm:pt>
    <dgm:pt modelId="{FCA91604-F39C-457A-B8DF-4A18CCFC38D5}" type="pres">
      <dgm:prSet presAssocID="{6EC4AEC4-E861-4904-B3D6-16EB1554A190}" presName="linNode" presStyleCnt="0"/>
      <dgm:spPr/>
    </dgm:pt>
    <dgm:pt modelId="{51A713C6-4C52-4166-9BD2-DE8F005DF5C5}" type="pres">
      <dgm:prSet presAssocID="{6EC4AEC4-E861-4904-B3D6-16EB1554A190}" presName="parentText" presStyleLbl="alignNode1" presStyleIdx="1" presStyleCnt="4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2BDDBFCD-F2A4-4DDC-BAE7-25BDE59BBFF4}" type="pres">
      <dgm:prSet presAssocID="{6EC4AEC4-E861-4904-B3D6-16EB1554A190}" presName="descendantText" presStyleLbl="alignAccFollowNode1" presStyleIdx="1" presStyleCnt="4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  <dgm:pt modelId="{0398BB14-8791-4185-8A21-372DF0E2535C}" type="pres">
      <dgm:prSet presAssocID="{3FA198E6-F7CF-44F7-9676-023E6221B757}" presName="sp" presStyleCnt="0"/>
      <dgm:spPr/>
    </dgm:pt>
    <dgm:pt modelId="{BBFA0D99-F873-4C2B-A881-010249D6ADD5}" type="pres">
      <dgm:prSet presAssocID="{F0A6D450-39E7-4DF6-A48B-6C172CC3A01C}" presName="linNode" presStyleCnt="0"/>
      <dgm:spPr/>
    </dgm:pt>
    <dgm:pt modelId="{2B2E0610-8373-4CC4-8799-BD2F7B4FEE0A}" type="pres">
      <dgm:prSet presAssocID="{F0A6D450-39E7-4DF6-A48B-6C172CC3A01C}" presName="parentText" presStyleLbl="alignNode1" presStyleIdx="2" presStyleCnt="4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0CC33F86-F4D3-4836-969E-1951DF6C3AAD}" type="pres">
      <dgm:prSet presAssocID="{F0A6D450-39E7-4DF6-A48B-6C172CC3A01C}" presName="descendantText" presStyleLbl="alignAccFollowNode1" presStyleIdx="2" presStyleCnt="4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  <dgm:pt modelId="{5936FE74-A823-4992-ADB6-3999A0733899}" type="pres">
      <dgm:prSet presAssocID="{CDE334BE-B3AB-471F-A873-6DA83CA638BA}" presName="sp" presStyleCnt="0"/>
      <dgm:spPr/>
    </dgm:pt>
    <dgm:pt modelId="{506EA25C-DDEC-4449-93AD-67E76C71179D}" type="pres">
      <dgm:prSet presAssocID="{BB07FD69-4CFC-4B48-A9CB-D7DD040FA577}" presName="linNode" presStyleCnt="0"/>
      <dgm:spPr/>
    </dgm:pt>
    <dgm:pt modelId="{D825BE3F-A089-44ED-A29B-6F23E18A6C90}" type="pres">
      <dgm:prSet presAssocID="{BB07FD69-4CFC-4B48-A9CB-D7DD040FA577}" presName="parentText" presStyleLbl="alignNode1" presStyleIdx="3" presStyleCnt="4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EFD2F9FD-DA41-4659-975C-8C2122742026}" type="pres">
      <dgm:prSet presAssocID="{BB07FD69-4CFC-4B48-A9CB-D7DD040FA577}" presName="descendantText" presStyleLbl="alignAccFollowNode1" presStyleIdx="3" presStyleCnt="4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</dgm:ptLst>
  <dgm:cxnLst>
    <dgm:cxn modelId="{C6E8B473-5ECF-4517-AC26-C28AB5F5163F}" srcId="{67FA86B2-705E-49A8-B3DF-BEFED37159AA}" destId="{F0A6D450-39E7-4DF6-A48B-6C172CC3A01C}" srcOrd="2" destOrd="0" parTransId="{9A756207-F114-4AEC-A8AC-7E774A8634FA}" sibTransId="{CDE334BE-B3AB-471F-A873-6DA83CA638BA}"/>
    <dgm:cxn modelId="{5D364369-F133-423C-B67E-331C681A7A0C}" srcId="{E75CA110-CA6F-450B-BD60-EB5C916F3759}" destId="{1A7F39F2-2118-47DA-A1D6-1FFD80AF30FB}" srcOrd="0" destOrd="0" parTransId="{493EFFC6-39B3-42C0-98A0-562C72EE12F9}" sibTransId="{595E2760-ADC2-4658-ACA5-A8087EDE5E05}"/>
    <dgm:cxn modelId="{E2BBF88C-3DEB-4D13-AF2A-AA7A8D6D5F13}" type="presOf" srcId="{1A7F39F2-2118-47DA-A1D6-1FFD80AF30FB}" destId="{4B6B9110-B181-4E36-9F27-4298ACA3F11B}" srcOrd="0" destOrd="0" presId="urn:microsoft.com/office/officeart/2016/7/layout/VerticalSolidActionList"/>
    <dgm:cxn modelId="{A4A85D65-63CB-4D06-B560-AE8A5699343F}" srcId="{67FA86B2-705E-49A8-B3DF-BEFED37159AA}" destId="{E75CA110-CA6F-450B-BD60-EB5C916F3759}" srcOrd="0" destOrd="0" parTransId="{5434A460-FF07-4019-9EAA-FC59DC5AEE33}" sibTransId="{7A985C8E-F147-4F4A-B06D-301B60617A19}"/>
    <dgm:cxn modelId="{294F426E-C234-451F-A92B-9A417A221AB5}" type="presOf" srcId="{BB07FD69-4CFC-4B48-A9CB-D7DD040FA577}" destId="{D825BE3F-A089-44ED-A29B-6F23E18A6C90}" srcOrd="0" destOrd="0" presId="urn:microsoft.com/office/officeart/2016/7/layout/VerticalSolidActionList"/>
    <dgm:cxn modelId="{91AECE1E-3A07-4C83-9CC8-C19488FDAF38}" srcId="{BB07FD69-4CFC-4B48-A9CB-D7DD040FA577}" destId="{BEA9E0D7-6577-462C-B4B3-3EA6001906DD}" srcOrd="0" destOrd="0" parTransId="{09261ABB-02D8-4E27-BDDA-16E9C0967E4E}" sibTransId="{F2DD36B9-19D4-410E-9EFC-5DEEAE425206}"/>
    <dgm:cxn modelId="{41391D40-4FD7-4F21-9CF1-16BCD980A6A6}" type="presOf" srcId="{67FA86B2-705E-49A8-B3DF-BEFED37159AA}" destId="{AEE1BC6B-C79F-48EA-AC4C-A3F24F05DA9C}" srcOrd="0" destOrd="0" presId="urn:microsoft.com/office/officeart/2016/7/layout/VerticalSolidActionList"/>
    <dgm:cxn modelId="{21E2586E-E381-449B-8E22-E633ABE5D72D}" type="presOf" srcId="{BEA9E0D7-6577-462C-B4B3-3EA6001906DD}" destId="{EFD2F9FD-DA41-4659-975C-8C2122742026}" srcOrd="0" destOrd="0" presId="urn:microsoft.com/office/officeart/2016/7/layout/VerticalSolidActionList"/>
    <dgm:cxn modelId="{CE2E6C96-CF0C-4C10-A9B5-0DB65D771264}" type="presOf" srcId="{1FAC5BC7-B494-4F0D-A05B-200C6E924790}" destId="{2BDDBFCD-F2A4-4DDC-BAE7-25BDE59BBFF4}" srcOrd="0" destOrd="0" presId="urn:microsoft.com/office/officeart/2016/7/layout/VerticalSolidActionList"/>
    <dgm:cxn modelId="{57C6341C-39E3-497C-93BD-0E3D80966834}" type="presOf" srcId="{6EC4AEC4-E861-4904-B3D6-16EB1554A190}" destId="{51A713C6-4C52-4166-9BD2-DE8F005DF5C5}" srcOrd="0" destOrd="0" presId="urn:microsoft.com/office/officeart/2016/7/layout/VerticalSolidActionList"/>
    <dgm:cxn modelId="{F7585CF1-CC5D-428B-A2BC-A340BA601EDB}" type="presOf" srcId="{E75CA110-CA6F-450B-BD60-EB5C916F3759}" destId="{8AD93983-BE87-4122-9E0F-1F97575BE10D}" srcOrd="0" destOrd="0" presId="urn:microsoft.com/office/officeart/2016/7/layout/VerticalSolidActionList"/>
    <dgm:cxn modelId="{F19505CF-4B39-485A-A02D-92737E315D59}" srcId="{67FA86B2-705E-49A8-B3DF-BEFED37159AA}" destId="{BB07FD69-4CFC-4B48-A9CB-D7DD040FA577}" srcOrd="3" destOrd="0" parTransId="{2D0DE011-590C-41EF-81E5-EDBE1405826A}" sibTransId="{19F19793-1A93-477F-BC52-F2F7D92FCDCD}"/>
    <dgm:cxn modelId="{41152D50-53C0-4140-BED5-ADEA6CE7F30B}" type="presOf" srcId="{F0A6D450-39E7-4DF6-A48B-6C172CC3A01C}" destId="{2B2E0610-8373-4CC4-8799-BD2F7B4FEE0A}" srcOrd="0" destOrd="0" presId="urn:microsoft.com/office/officeart/2016/7/layout/VerticalSolidActionList"/>
    <dgm:cxn modelId="{B5F760A7-10CB-47C0-89D2-42C772A02394}" srcId="{F0A6D450-39E7-4DF6-A48B-6C172CC3A01C}" destId="{B5B8EA36-4046-445E-8E7C-85F9751786E2}" srcOrd="0" destOrd="0" parTransId="{21818F8A-9302-4338-BAD1-FC3CA718052D}" sibTransId="{C5F48C4C-EE2A-42F3-90D2-6046D05D1FB2}"/>
    <dgm:cxn modelId="{F1AC092B-A236-4F8B-873B-7E4E14017F37}" type="presOf" srcId="{B5B8EA36-4046-445E-8E7C-85F9751786E2}" destId="{0CC33F86-F4D3-4836-969E-1951DF6C3AAD}" srcOrd="0" destOrd="0" presId="urn:microsoft.com/office/officeart/2016/7/layout/VerticalSolidActionList"/>
    <dgm:cxn modelId="{C47A4200-7320-4B8C-BB9A-97656775724D}" srcId="{67FA86B2-705E-49A8-B3DF-BEFED37159AA}" destId="{6EC4AEC4-E861-4904-B3D6-16EB1554A190}" srcOrd="1" destOrd="0" parTransId="{7928C4E3-09E7-4193-B02A-0B1C221ED011}" sibTransId="{3FA198E6-F7CF-44F7-9676-023E6221B757}"/>
    <dgm:cxn modelId="{8EB464E4-EAA3-422B-AD5C-2D3AF9358FCA}" srcId="{6EC4AEC4-E861-4904-B3D6-16EB1554A190}" destId="{1FAC5BC7-B494-4F0D-A05B-200C6E924790}" srcOrd="0" destOrd="0" parTransId="{83941CDD-C0DE-4270-B02A-072FD24B628F}" sibTransId="{390F2881-24F9-414F-ACB6-6260E8B6236F}"/>
    <dgm:cxn modelId="{C811EC0A-21D7-4DC3-9AEB-080CF004B7C8}" type="presParOf" srcId="{AEE1BC6B-C79F-48EA-AC4C-A3F24F05DA9C}" destId="{23B00B14-B0F4-4D7C-814B-73BF357FD2C9}" srcOrd="0" destOrd="0" presId="urn:microsoft.com/office/officeart/2016/7/layout/VerticalSolidActionList"/>
    <dgm:cxn modelId="{338BC26D-62DE-46A1-AC9F-179EE840E5E3}" type="presParOf" srcId="{23B00B14-B0F4-4D7C-814B-73BF357FD2C9}" destId="{8AD93983-BE87-4122-9E0F-1F97575BE10D}" srcOrd="0" destOrd="0" presId="urn:microsoft.com/office/officeart/2016/7/layout/VerticalSolidActionList"/>
    <dgm:cxn modelId="{2B4156F5-9C6C-4F35-A8F2-5F194344F89F}" type="presParOf" srcId="{23B00B14-B0F4-4D7C-814B-73BF357FD2C9}" destId="{4B6B9110-B181-4E36-9F27-4298ACA3F11B}" srcOrd="1" destOrd="0" presId="urn:microsoft.com/office/officeart/2016/7/layout/VerticalSolidActionList"/>
    <dgm:cxn modelId="{E1D7A6C7-D458-430B-8026-889495316D7E}" type="presParOf" srcId="{AEE1BC6B-C79F-48EA-AC4C-A3F24F05DA9C}" destId="{B0BC2F47-4320-411B-9C2C-96ED02647891}" srcOrd="1" destOrd="0" presId="urn:microsoft.com/office/officeart/2016/7/layout/VerticalSolidActionList"/>
    <dgm:cxn modelId="{21EACA14-019E-4B52-84A5-BEED6A6CFDB3}" type="presParOf" srcId="{AEE1BC6B-C79F-48EA-AC4C-A3F24F05DA9C}" destId="{FCA91604-F39C-457A-B8DF-4A18CCFC38D5}" srcOrd="2" destOrd="0" presId="urn:microsoft.com/office/officeart/2016/7/layout/VerticalSolidActionList"/>
    <dgm:cxn modelId="{18874606-14DF-4B70-B8FD-ABE0A086881E}" type="presParOf" srcId="{FCA91604-F39C-457A-B8DF-4A18CCFC38D5}" destId="{51A713C6-4C52-4166-9BD2-DE8F005DF5C5}" srcOrd="0" destOrd="0" presId="urn:microsoft.com/office/officeart/2016/7/layout/VerticalSolidActionList"/>
    <dgm:cxn modelId="{C882BB4C-FF1B-4F3A-972B-64CF1DADB027}" type="presParOf" srcId="{FCA91604-F39C-457A-B8DF-4A18CCFC38D5}" destId="{2BDDBFCD-F2A4-4DDC-BAE7-25BDE59BBFF4}" srcOrd="1" destOrd="0" presId="urn:microsoft.com/office/officeart/2016/7/layout/VerticalSolidActionList"/>
    <dgm:cxn modelId="{974CDC4A-7765-4A39-96F7-BBCD6CB33568}" type="presParOf" srcId="{AEE1BC6B-C79F-48EA-AC4C-A3F24F05DA9C}" destId="{0398BB14-8791-4185-8A21-372DF0E2535C}" srcOrd="3" destOrd="0" presId="urn:microsoft.com/office/officeart/2016/7/layout/VerticalSolidActionList"/>
    <dgm:cxn modelId="{32FDF528-3849-4E77-B44B-8852A2CA1263}" type="presParOf" srcId="{AEE1BC6B-C79F-48EA-AC4C-A3F24F05DA9C}" destId="{BBFA0D99-F873-4C2B-A881-010249D6ADD5}" srcOrd="4" destOrd="0" presId="urn:microsoft.com/office/officeart/2016/7/layout/VerticalSolidActionList"/>
    <dgm:cxn modelId="{F610F32D-3A62-45FC-B879-F1130D6D6C70}" type="presParOf" srcId="{BBFA0D99-F873-4C2B-A881-010249D6ADD5}" destId="{2B2E0610-8373-4CC4-8799-BD2F7B4FEE0A}" srcOrd="0" destOrd="0" presId="urn:microsoft.com/office/officeart/2016/7/layout/VerticalSolidActionList"/>
    <dgm:cxn modelId="{FDC3D590-6F62-41A8-836A-F619FEE6A6B9}" type="presParOf" srcId="{BBFA0D99-F873-4C2B-A881-010249D6ADD5}" destId="{0CC33F86-F4D3-4836-969E-1951DF6C3AAD}" srcOrd="1" destOrd="0" presId="urn:microsoft.com/office/officeart/2016/7/layout/VerticalSolidActionList"/>
    <dgm:cxn modelId="{D052E39B-67D5-4BFD-B892-99327097D19E}" type="presParOf" srcId="{AEE1BC6B-C79F-48EA-AC4C-A3F24F05DA9C}" destId="{5936FE74-A823-4992-ADB6-3999A0733899}" srcOrd="5" destOrd="0" presId="urn:microsoft.com/office/officeart/2016/7/layout/VerticalSolidActionList"/>
    <dgm:cxn modelId="{D03AA0EF-833B-4250-AEC4-00A09347A157}" type="presParOf" srcId="{AEE1BC6B-C79F-48EA-AC4C-A3F24F05DA9C}" destId="{506EA25C-DDEC-4449-93AD-67E76C71179D}" srcOrd="6" destOrd="0" presId="urn:microsoft.com/office/officeart/2016/7/layout/VerticalSolidActionList"/>
    <dgm:cxn modelId="{0155BA24-D777-4F4A-91FB-46258DD636BD}" type="presParOf" srcId="{506EA25C-DDEC-4449-93AD-67E76C71179D}" destId="{D825BE3F-A089-44ED-A29B-6F23E18A6C90}" srcOrd="0" destOrd="0" presId="urn:microsoft.com/office/officeart/2016/7/layout/VerticalSolidActionList"/>
    <dgm:cxn modelId="{376F6C9A-F95A-4341-AEFC-CD846FED6F26}" type="presParOf" srcId="{506EA25C-DDEC-4449-93AD-67E76C71179D}" destId="{EFD2F9FD-DA41-4659-975C-8C2122742026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9285A3A-CADE-4D2D-AAFC-A076CF214A1F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83C445F-D947-462A-A5BD-FD16F9B92E8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Don’t spend all day cooped up</a:t>
          </a:r>
          <a:endParaRPr lang="en-US"/>
        </a:p>
      </dgm:t>
    </dgm:pt>
    <dgm:pt modelId="{E929C461-AFAA-4D0B-9DF2-A91E1C552EC1}" type="parTrans" cxnId="{CA0CFDA8-91F1-4832-8E0D-1C814E5FAAD5}">
      <dgm:prSet/>
      <dgm:spPr/>
      <dgm:t>
        <a:bodyPr/>
        <a:lstStyle/>
        <a:p>
          <a:endParaRPr lang="en-US"/>
        </a:p>
      </dgm:t>
    </dgm:pt>
    <dgm:pt modelId="{182CF7F3-B857-4B22-B700-34899047BC9E}" type="sibTrans" cxnId="{CA0CFDA8-91F1-4832-8E0D-1C814E5FAAD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CA90287-7083-46CC-B4F1-7212E44530F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Go outside, get some fresh air and exercise.</a:t>
          </a:r>
          <a:endParaRPr lang="en-US"/>
        </a:p>
      </dgm:t>
    </dgm:pt>
    <dgm:pt modelId="{8C3842B8-9217-475F-90E5-6DF4852226A6}" type="parTrans" cxnId="{32B7A627-AAE9-473C-9D3C-6439154AADFA}">
      <dgm:prSet/>
      <dgm:spPr/>
      <dgm:t>
        <a:bodyPr/>
        <a:lstStyle/>
        <a:p>
          <a:endParaRPr lang="en-US"/>
        </a:p>
      </dgm:t>
    </dgm:pt>
    <dgm:pt modelId="{6DC1162F-9F44-436E-A2EB-01A23FECD8F3}" type="sibTrans" cxnId="{32B7A627-AAE9-473C-9D3C-6439154AADF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B43FF58-EE1E-4E23-B305-B2DCEDA4BF3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Natural sunlight helps calibrate your brain for sleep</a:t>
          </a:r>
          <a:endParaRPr lang="en-US"/>
        </a:p>
      </dgm:t>
    </dgm:pt>
    <dgm:pt modelId="{C8324E85-C422-4067-8A1D-70A2FB0A855A}" type="parTrans" cxnId="{8503F8EE-134C-4A58-9852-D708BB679751}">
      <dgm:prSet/>
      <dgm:spPr/>
      <dgm:t>
        <a:bodyPr/>
        <a:lstStyle/>
        <a:p>
          <a:endParaRPr lang="en-US"/>
        </a:p>
      </dgm:t>
    </dgm:pt>
    <dgm:pt modelId="{D7308753-EC01-440A-A0D1-E3ADF51A2F88}" type="sibTrans" cxnId="{8503F8EE-134C-4A58-9852-D708BB67975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BDB1DD0-77F1-4D13-9D5A-F46EF1955D2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Make sure you are doing something that makes you happy/relaxed but in a planned way to aid in routine building.</a:t>
          </a:r>
          <a:endParaRPr lang="en-US"/>
        </a:p>
      </dgm:t>
    </dgm:pt>
    <dgm:pt modelId="{0E53D5E3-4E8F-403E-A7FE-38FD90DBFA9F}" type="parTrans" cxnId="{D3707FE1-5E2B-498C-B340-2144D7159686}">
      <dgm:prSet/>
      <dgm:spPr/>
      <dgm:t>
        <a:bodyPr/>
        <a:lstStyle/>
        <a:p>
          <a:endParaRPr lang="en-US"/>
        </a:p>
      </dgm:t>
    </dgm:pt>
    <dgm:pt modelId="{0445E4DF-4F34-4C75-886C-A82EAA0099F3}" type="sibTrans" cxnId="{D3707FE1-5E2B-498C-B340-2144D7159686}">
      <dgm:prSet/>
      <dgm:spPr/>
      <dgm:t>
        <a:bodyPr/>
        <a:lstStyle/>
        <a:p>
          <a:endParaRPr lang="en-US"/>
        </a:p>
      </dgm:t>
    </dgm:pt>
    <dgm:pt modelId="{99930A77-D14F-4251-A533-687E634AF404}" type="pres">
      <dgm:prSet presAssocID="{49285A3A-CADE-4D2D-AAFC-A076CF214A1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3B84C17-DDB3-49E2-86B8-253898156EFD}" type="pres">
      <dgm:prSet presAssocID="{183C445F-D947-462A-A5BD-FD16F9B92E85}" presName="thickLine" presStyleLbl="alignNode1" presStyleIdx="0" presStyleCnt="4"/>
      <dgm:spPr/>
    </dgm:pt>
    <dgm:pt modelId="{6BCBA09F-4403-419D-917B-F6FC6A5B1E86}" type="pres">
      <dgm:prSet presAssocID="{183C445F-D947-462A-A5BD-FD16F9B92E85}" presName="horz1" presStyleCnt="0"/>
      <dgm:spPr/>
    </dgm:pt>
    <dgm:pt modelId="{FBBF9401-8A9D-47A7-B663-406AA6EE8C2C}" type="pres">
      <dgm:prSet presAssocID="{183C445F-D947-462A-A5BD-FD16F9B92E85}" presName="tx1" presStyleLbl="revTx" presStyleIdx="0" presStyleCnt="4"/>
      <dgm:spPr/>
      <dgm:t>
        <a:bodyPr/>
        <a:lstStyle/>
        <a:p>
          <a:endParaRPr lang="en-US"/>
        </a:p>
      </dgm:t>
    </dgm:pt>
    <dgm:pt modelId="{C2DD069D-764A-4D5F-A849-9433E338512B}" type="pres">
      <dgm:prSet presAssocID="{183C445F-D947-462A-A5BD-FD16F9B92E85}" presName="vert1" presStyleCnt="0"/>
      <dgm:spPr/>
    </dgm:pt>
    <dgm:pt modelId="{BD6DBE6E-3440-4466-99BD-4ABE8DB9D5C0}" type="pres">
      <dgm:prSet presAssocID="{7CA90287-7083-46CC-B4F1-7212E44530F2}" presName="thickLine" presStyleLbl="alignNode1" presStyleIdx="1" presStyleCnt="4"/>
      <dgm:spPr/>
    </dgm:pt>
    <dgm:pt modelId="{82E8AD24-BB58-4224-92A8-BA5278E9620F}" type="pres">
      <dgm:prSet presAssocID="{7CA90287-7083-46CC-B4F1-7212E44530F2}" presName="horz1" presStyleCnt="0"/>
      <dgm:spPr/>
    </dgm:pt>
    <dgm:pt modelId="{4D343342-E01B-4101-8A30-CB48D4263BF6}" type="pres">
      <dgm:prSet presAssocID="{7CA90287-7083-46CC-B4F1-7212E44530F2}" presName="tx1" presStyleLbl="revTx" presStyleIdx="1" presStyleCnt="4"/>
      <dgm:spPr/>
      <dgm:t>
        <a:bodyPr/>
        <a:lstStyle/>
        <a:p>
          <a:endParaRPr lang="en-US"/>
        </a:p>
      </dgm:t>
    </dgm:pt>
    <dgm:pt modelId="{959701BD-C46C-4951-BF0C-967BA9D1063B}" type="pres">
      <dgm:prSet presAssocID="{7CA90287-7083-46CC-B4F1-7212E44530F2}" presName="vert1" presStyleCnt="0"/>
      <dgm:spPr/>
    </dgm:pt>
    <dgm:pt modelId="{56A725E8-0BC5-4228-AC4F-429F22F6E7FB}" type="pres">
      <dgm:prSet presAssocID="{DB43FF58-EE1E-4E23-B305-B2DCEDA4BF32}" presName="thickLine" presStyleLbl="alignNode1" presStyleIdx="2" presStyleCnt="4"/>
      <dgm:spPr/>
    </dgm:pt>
    <dgm:pt modelId="{CFBD6ABB-98E9-4E63-94CC-A8DC96325DD5}" type="pres">
      <dgm:prSet presAssocID="{DB43FF58-EE1E-4E23-B305-B2DCEDA4BF32}" presName="horz1" presStyleCnt="0"/>
      <dgm:spPr/>
    </dgm:pt>
    <dgm:pt modelId="{F5CCCDA1-D7A3-488D-9165-93D767409258}" type="pres">
      <dgm:prSet presAssocID="{DB43FF58-EE1E-4E23-B305-B2DCEDA4BF32}" presName="tx1" presStyleLbl="revTx" presStyleIdx="2" presStyleCnt="4"/>
      <dgm:spPr/>
      <dgm:t>
        <a:bodyPr/>
        <a:lstStyle/>
        <a:p>
          <a:endParaRPr lang="en-US"/>
        </a:p>
      </dgm:t>
    </dgm:pt>
    <dgm:pt modelId="{7FD73706-CB9D-4F23-B793-40875D10CC8A}" type="pres">
      <dgm:prSet presAssocID="{DB43FF58-EE1E-4E23-B305-B2DCEDA4BF32}" presName="vert1" presStyleCnt="0"/>
      <dgm:spPr/>
    </dgm:pt>
    <dgm:pt modelId="{D1510EA9-DD5F-47A5-9B5E-4292ABFFDCD3}" type="pres">
      <dgm:prSet presAssocID="{ABDB1DD0-77F1-4D13-9D5A-F46EF1955D28}" presName="thickLine" presStyleLbl="alignNode1" presStyleIdx="3" presStyleCnt="4"/>
      <dgm:spPr/>
    </dgm:pt>
    <dgm:pt modelId="{74A06A1D-0AE9-4DB0-A57E-E1A27F087B68}" type="pres">
      <dgm:prSet presAssocID="{ABDB1DD0-77F1-4D13-9D5A-F46EF1955D28}" presName="horz1" presStyleCnt="0"/>
      <dgm:spPr/>
    </dgm:pt>
    <dgm:pt modelId="{2A9A3A01-3D4B-40BF-B978-E8CBE0FC88A6}" type="pres">
      <dgm:prSet presAssocID="{ABDB1DD0-77F1-4D13-9D5A-F46EF1955D28}" presName="tx1" presStyleLbl="revTx" presStyleIdx="3" presStyleCnt="4"/>
      <dgm:spPr/>
      <dgm:t>
        <a:bodyPr/>
        <a:lstStyle/>
        <a:p>
          <a:endParaRPr lang="en-US"/>
        </a:p>
      </dgm:t>
    </dgm:pt>
    <dgm:pt modelId="{ACC61EC1-2A16-4A92-A37A-58934863EE86}" type="pres">
      <dgm:prSet presAssocID="{ABDB1DD0-77F1-4D13-9D5A-F46EF1955D28}" presName="vert1" presStyleCnt="0"/>
      <dgm:spPr/>
    </dgm:pt>
  </dgm:ptLst>
  <dgm:cxnLst>
    <dgm:cxn modelId="{0D849AAB-15C4-40FB-A1BD-B76BD2214472}" type="presOf" srcId="{7CA90287-7083-46CC-B4F1-7212E44530F2}" destId="{4D343342-E01B-4101-8A30-CB48D4263BF6}" srcOrd="0" destOrd="0" presId="urn:microsoft.com/office/officeart/2008/layout/LinedList"/>
    <dgm:cxn modelId="{CA0CFDA8-91F1-4832-8E0D-1C814E5FAAD5}" srcId="{49285A3A-CADE-4D2D-AAFC-A076CF214A1F}" destId="{183C445F-D947-462A-A5BD-FD16F9B92E85}" srcOrd="0" destOrd="0" parTransId="{E929C461-AFAA-4D0B-9DF2-A91E1C552EC1}" sibTransId="{182CF7F3-B857-4B22-B700-34899047BC9E}"/>
    <dgm:cxn modelId="{61B38CC4-B76C-4D7C-A8A5-F3A3BB5E1C69}" type="presOf" srcId="{49285A3A-CADE-4D2D-AAFC-A076CF214A1F}" destId="{99930A77-D14F-4251-A533-687E634AF404}" srcOrd="0" destOrd="0" presId="urn:microsoft.com/office/officeart/2008/layout/LinedList"/>
    <dgm:cxn modelId="{1CCAA91C-753C-4327-B670-E7D02FCA7A35}" type="presOf" srcId="{DB43FF58-EE1E-4E23-B305-B2DCEDA4BF32}" destId="{F5CCCDA1-D7A3-488D-9165-93D767409258}" srcOrd="0" destOrd="0" presId="urn:microsoft.com/office/officeart/2008/layout/LinedList"/>
    <dgm:cxn modelId="{E8DF36D1-1D32-4CD9-9847-7B5D1BF37E9E}" type="presOf" srcId="{ABDB1DD0-77F1-4D13-9D5A-F46EF1955D28}" destId="{2A9A3A01-3D4B-40BF-B978-E8CBE0FC88A6}" srcOrd="0" destOrd="0" presId="urn:microsoft.com/office/officeart/2008/layout/LinedList"/>
    <dgm:cxn modelId="{32B7A627-AAE9-473C-9D3C-6439154AADFA}" srcId="{49285A3A-CADE-4D2D-AAFC-A076CF214A1F}" destId="{7CA90287-7083-46CC-B4F1-7212E44530F2}" srcOrd="1" destOrd="0" parTransId="{8C3842B8-9217-475F-90E5-6DF4852226A6}" sibTransId="{6DC1162F-9F44-436E-A2EB-01A23FECD8F3}"/>
    <dgm:cxn modelId="{8503F8EE-134C-4A58-9852-D708BB679751}" srcId="{49285A3A-CADE-4D2D-AAFC-A076CF214A1F}" destId="{DB43FF58-EE1E-4E23-B305-B2DCEDA4BF32}" srcOrd="2" destOrd="0" parTransId="{C8324E85-C422-4067-8A1D-70A2FB0A855A}" sibTransId="{D7308753-EC01-440A-A0D1-E3ADF51A2F88}"/>
    <dgm:cxn modelId="{D3707FE1-5E2B-498C-B340-2144D7159686}" srcId="{49285A3A-CADE-4D2D-AAFC-A076CF214A1F}" destId="{ABDB1DD0-77F1-4D13-9D5A-F46EF1955D28}" srcOrd="3" destOrd="0" parTransId="{0E53D5E3-4E8F-403E-A7FE-38FD90DBFA9F}" sibTransId="{0445E4DF-4F34-4C75-886C-A82EAA0099F3}"/>
    <dgm:cxn modelId="{AE6667F9-BFDF-42BE-BA26-F17AF18C139B}" type="presOf" srcId="{183C445F-D947-462A-A5BD-FD16F9B92E85}" destId="{FBBF9401-8A9D-47A7-B663-406AA6EE8C2C}" srcOrd="0" destOrd="0" presId="urn:microsoft.com/office/officeart/2008/layout/LinedList"/>
    <dgm:cxn modelId="{975AC4E8-BCD2-4C38-A4EB-8214B091DCF2}" type="presParOf" srcId="{99930A77-D14F-4251-A533-687E634AF404}" destId="{33B84C17-DDB3-49E2-86B8-253898156EFD}" srcOrd="0" destOrd="0" presId="urn:microsoft.com/office/officeart/2008/layout/LinedList"/>
    <dgm:cxn modelId="{30336369-0C4E-4BFC-8C60-2F8EB54C2190}" type="presParOf" srcId="{99930A77-D14F-4251-A533-687E634AF404}" destId="{6BCBA09F-4403-419D-917B-F6FC6A5B1E86}" srcOrd="1" destOrd="0" presId="urn:microsoft.com/office/officeart/2008/layout/LinedList"/>
    <dgm:cxn modelId="{B35476EB-6907-4F28-AEC7-A12FCB01F26C}" type="presParOf" srcId="{6BCBA09F-4403-419D-917B-F6FC6A5B1E86}" destId="{FBBF9401-8A9D-47A7-B663-406AA6EE8C2C}" srcOrd="0" destOrd="0" presId="urn:microsoft.com/office/officeart/2008/layout/LinedList"/>
    <dgm:cxn modelId="{A4CE4C3E-AF2E-495B-9ED2-33E869BD8697}" type="presParOf" srcId="{6BCBA09F-4403-419D-917B-F6FC6A5B1E86}" destId="{C2DD069D-764A-4D5F-A849-9433E338512B}" srcOrd="1" destOrd="0" presId="urn:microsoft.com/office/officeart/2008/layout/LinedList"/>
    <dgm:cxn modelId="{AA543CEB-E1F4-4ED3-A9D8-3E62B1411E47}" type="presParOf" srcId="{99930A77-D14F-4251-A533-687E634AF404}" destId="{BD6DBE6E-3440-4466-99BD-4ABE8DB9D5C0}" srcOrd="2" destOrd="0" presId="urn:microsoft.com/office/officeart/2008/layout/LinedList"/>
    <dgm:cxn modelId="{34C848E0-62E5-4F91-AA79-30A1A5E963C3}" type="presParOf" srcId="{99930A77-D14F-4251-A533-687E634AF404}" destId="{82E8AD24-BB58-4224-92A8-BA5278E9620F}" srcOrd="3" destOrd="0" presId="urn:microsoft.com/office/officeart/2008/layout/LinedList"/>
    <dgm:cxn modelId="{4C36FAC1-14C8-470F-A50C-636D4755EF2B}" type="presParOf" srcId="{82E8AD24-BB58-4224-92A8-BA5278E9620F}" destId="{4D343342-E01B-4101-8A30-CB48D4263BF6}" srcOrd="0" destOrd="0" presId="urn:microsoft.com/office/officeart/2008/layout/LinedList"/>
    <dgm:cxn modelId="{366E4C17-F405-499D-9E59-ACE3C5A58653}" type="presParOf" srcId="{82E8AD24-BB58-4224-92A8-BA5278E9620F}" destId="{959701BD-C46C-4951-BF0C-967BA9D1063B}" srcOrd="1" destOrd="0" presId="urn:microsoft.com/office/officeart/2008/layout/LinedList"/>
    <dgm:cxn modelId="{7708A8E9-5B06-4D4C-8F89-2210E0348A4A}" type="presParOf" srcId="{99930A77-D14F-4251-A533-687E634AF404}" destId="{56A725E8-0BC5-4228-AC4F-429F22F6E7FB}" srcOrd="4" destOrd="0" presId="urn:microsoft.com/office/officeart/2008/layout/LinedList"/>
    <dgm:cxn modelId="{55F26076-5E39-4E8F-AF94-F79FCC923389}" type="presParOf" srcId="{99930A77-D14F-4251-A533-687E634AF404}" destId="{CFBD6ABB-98E9-4E63-94CC-A8DC96325DD5}" srcOrd="5" destOrd="0" presId="urn:microsoft.com/office/officeart/2008/layout/LinedList"/>
    <dgm:cxn modelId="{CF8C9537-EA12-415E-AC0E-A97EFFF2A4B5}" type="presParOf" srcId="{CFBD6ABB-98E9-4E63-94CC-A8DC96325DD5}" destId="{F5CCCDA1-D7A3-488D-9165-93D767409258}" srcOrd="0" destOrd="0" presId="urn:microsoft.com/office/officeart/2008/layout/LinedList"/>
    <dgm:cxn modelId="{1F004A25-A7FB-43BE-85CC-EA362AF573D2}" type="presParOf" srcId="{CFBD6ABB-98E9-4E63-94CC-A8DC96325DD5}" destId="{7FD73706-CB9D-4F23-B793-40875D10CC8A}" srcOrd="1" destOrd="0" presId="urn:microsoft.com/office/officeart/2008/layout/LinedList"/>
    <dgm:cxn modelId="{EF614026-2528-460E-A8C0-8A5CFDE679A0}" type="presParOf" srcId="{99930A77-D14F-4251-A533-687E634AF404}" destId="{D1510EA9-DD5F-47A5-9B5E-4292ABFFDCD3}" srcOrd="6" destOrd="0" presId="urn:microsoft.com/office/officeart/2008/layout/LinedList"/>
    <dgm:cxn modelId="{2A0FF106-277B-49FF-8B13-C5AF1CF68FDC}" type="presParOf" srcId="{99930A77-D14F-4251-A533-687E634AF404}" destId="{74A06A1D-0AE9-4DB0-A57E-E1A27F087B68}" srcOrd="7" destOrd="0" presId="urn:microsoft.com/office/officeart/2008/layout/LinedList"/>
    <dgm:cxn modelId="{32A7F2A6-BD28-4702-98EB-CAB9B5438E57}" type="presParOf" srcId="{74A06A1D-0AE9-4DB0-A57E-E1A27F087B68}" destId="{2A9A3A01-3D4B-40BF-B978-E8CBE0FC88A6}" srcOrd="0" destOrd="0" presId="urn:microsoft.com/office/officeart/2008/layout/LinedList"/>
    <dgm:cxn modelId="{59997E42-E3F8-44C6-AD09-9CC6A6F9C059}" type="presParOf" srcId="{74A06A1D-0AE9-4DB0-A57E-E1A27F087B68}" destId="{ACC61EC1-2A16-4A92-A37A-58934863EE8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ABD33D0-8457-4784-AF30-C53CA3523DE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F5CBE1C-3773-4F9E-BE16-423B64F489C0}">
      <dgm:prSet/>
      <dgm:spPr/>
      <dgm:t>
        <a:bodyPr/>
        <a:lstStyle/>
        <a:p>
          <a:r>
            <a:rPr lang="en-GB" dirty="0"/>
            <a:t>Every Thursday</a:t>
          </a:r>
          <a:endParaRPr lang="en-US" dirty="0"/>
        </a:p>
      </dgm:t>
    </dgm:pt>
    <dgm:pt modelId="{5CB6D580-5D15-4D74-A53B-762B4B53C95D}" type="parTrans" cxnId="{270BED46-8F99-4544-93E0-3E419D4A0C73}">
      <dgm:prSet/>
      <dgm:spPr/>
      <dgm:t>
        <a:bodyPr/>
        <a:lstStyle/>
        <a:p>
          <a:endParaRPr lang="en-US"/>
        </a:p>
      </dgm:t>
    </dgm:pt>
    <dgm:pt modelId="{0B4C9738-15DA-4651-A4A4-5A506886F191}" type="sibTrans" cxnId="{270BED46-8F99-4544-93E0-3E419D4A0C73}">
      <dgm:prSet/>
      <dgm:spPr/>
      <dgm:t>
        <a:bodyPr/>
        <a:lstStyle/>
        <a:p>
          <a:endParaRPr lang="en-US"/>
        </a:p>
      </dgm:t>
    </dgm:pt>
    <dgm:pt modelId="{FAE7C170-5C63-4D7D-8CC7-BFD35C638E0B}">
      <dgm:prSet/>
      <dgm:spPr/>
      <dgm:t>
        <a:bodyPr/>
        <a:lstStyle/>
        <a:p>
          <a:r>
            <a:rPr lang="en-GB"/>
            <a:t>3:15 – 4:30</a:t>
          </a:r>
          <a:endParaRPr lang="en-US"/>
        </a:p>
      </dgm:t>
    </dgm:pt>
    <dgm:pt modelId="{03228560-9006-4D06-AB26-60AF27AB541A}" type="parTrans" cxnId="{D2B24E9F-B7C9-43A4-8D4C-A9109CD495AC}">
      <dgm:prSet/>
      <dgm:spPr/>
      <dgm:t>
        <a:bodyPr/>
        <a:lstStyle/>
        <a:p>
          <a:endParaRPr lang="en-US"/>
        </a:p>
      </dgm:t>
    </dgm:pt>
    <dgm:pt modelId="{1A1EF8C8-027F-41BF-99ED-20B38C92E10B}" type="sibTrans" cxnId="{D2B24E9F-B7C9-43A4-8D4C-A9109CD495AC}">
      <dgm:prSet/>
      <dgm:spPr/>
      <dgm:t>
        <a:bodyPr/>
        <a:lstStyle/>
        <a:p>
          <a:endParaRPr lang="en-US"/>
        </a:p>
      </dgm:t>
    </dgm:pt>
    <dgm:pt modelId="{D83DE25B-80C8-48F2-99A5-8F009999C184}">
      <dgm:prSet/>
      <dgm:spPr/>
      <dgm:t>
        <a:bodyPr/>
        <a:lstStyle/>
        <a:p>
          <a:r>
            <a:rPr lang="en-GB" dirty="0"/>
            <a:t>Come as long as you need</a:t>
          </a:r>
          <a:endParaRPr lang="en-US" dirty="0"/>
        </a:p>
      </dgm:t>
    </dgm:pt>
    <dgm:pt modelId="{CE2127DE-BC32-42E5-BED8-207C8F0CE789}" type="parTrans" cxnId="{44AE8E41-4BB4-40A5-BC15-8FC64D6B4EC1}">
      <dgm:prSet/>
      <dgm:spPr/>
      <dgm:t>
        <a:bodyPr/>
        <a:lstStyle/>
        <a:p>
          <a:endParaRPr lang="en-US"/>
        </a:p>
      </dgm:t>
    </dgm:pt>
    <dgm:pt modelId="{FDCD52E0-3487-4A94-AAFA-A4F655E01006}" type="sibTrans" cxnId="{44AE8E41-4BB4-40A5-BC15-8FC64D6B4EC1}">
      <dgm:prSet/>
      <dgm:spPr/>
      <dgm:t>
        <a:bodyPr/>
        <a:lstStyle/>
        <a:p>
          <a:endParaRPr lang="en-US"/>
        </a:p>
      </dgm:t>
    </dgm:pt>
    <dgm:pt modelId="{69790591-FEF3-4249-AFB0-0664B84F3AC2}" type="pres">
      <dgm:prSet presAssocID="{8ABD33D0-8457-4784-AF30-C53CA3523DE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94D4BE-99FA-4000-AFD9-C9C436941628}" type="pres">
      <dgm:prSet presAssocID="{BF5CBE1C-3773-4F9E-BE16-423B64F489C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3F42E9-BD95-4DB0-A650-55002AF5D67D}" type="pres">
      <dgm:prSet presAssocID="{0B4C9738-15DA-4651-A4A4-5A506886F191}" presName="sibTrans" presStyleCnt="0"/>
      <dgm:spPr/>
    </dgm:pt>
    <dgm:pt modelId="{CA91FAF2-3C25-45BE-AC98-2ED65EDE50FB}" type="pres">
      <dgm:prSet presAssocID="{FAE7C170-5C63-4D7D-8CC7-BFD35C638E0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72A5A3-8B07-4FB5-A075-13DC5D99DEE9}" type="pres">
      <dgm:prSet presAssocID="{1A1EF8C8-027F-41BF-99ED-20B38C92E10B}" presName="sibTrans" presStyleCnt="0"/>
      <dgm:spPr/>
    </dgm:pt>
    <dgm:pt modelId="{6858B254-714A-4EAD-8B43-64939EED41C3}" type="pres">
      <dgm:prSet presAssocID="{D83DE25B-80C8-48F2-99A5-8F009999C18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0BED46-8F99-4544-93E0-3E419D4A0C73}" srcId="{8ABD33D0-8457-4784-AF30-C53CA3523DED}" destId="{BF5CBE1C-3773-4F9E-BE16-423B64F489C0}" srcOrd="0" destOrd="0" parTransId="{5CB6D580-5D15-4D74-A53B-762B4B53C95D}" sibTransId="{0B4C9738-15DA-4651-A4A4-5A506886F191}"/>
    <dgm:cxn modelId="{88D883DA-1797-4502-9543-657B547610CD}" type="presOf" srcId="{D83DE25B-80C8-48F2-99A5-8F009999C184}" destId="{6858B254-714A-4EAD-8B43-64939EED41C3}" srcOrd="0" destOrd="0" presId="urn:microsoft.com/office/officeart/2005/8/layout/default"/>
    <dgm:cxn modelId="{D2B24E9F-B7C9-43A4-8D4C-A9109CD495AC}" srcId="{8ABD33D0-8457-4784-AF30-C53CA3523DED}" destId="{FAE7C170-5C63-4D7D-8CC7-BFD35C638E0B}" srcOrd="1" destOrd="0" parTransId="{03228560-9006-4D06-AB26-60AF27AB541A}" sibTransId="{1A1EF8C8-027F-41BF-99ED-20B38C92E10B}"/>
    <dgm:cxn modelId="{F16681E1-D707-4D40-999E-41BDC1B7BDF0}" type="presOf" srcId="{FAE7C170-5C63-4D7D-8CC7-BFD35C638E0B}" destId="{CA91FAF2-3C25-45BE-AC98-2ED65EDE50FB}" srcOrd="0" destOrd="0" presId="urn:microsoft.com/office/officeart/2005/8/layout/default"/>
    <dgm:cxn modelId="{D86ABE22-13E1-47BB-A30C-DF36D957A783}" type="presOf" srcId="{BF5CBE1C-3773-4F9E-BE16-423B64F489C0}" destId="{6C94D4BE-99FA-4000-AFD9-C9C436941628}" srcOrd="0" destOrd="0" presId="urn:microsoft.com/office/officeart/2005/8/layout/default"/>
    <dgm:cxn modelId="{44AE8E41-4BB4-40A5-BC15-8FC64D6B4EC1}" srcId="{8ABD33D0-8457-4784-AF30-C53CA3523DED}" destId="{D83DE25B-80C8-48F2-99A5-8F009999C184}" srcOrd="2" destOrd="0" parTransId="{CE2127DE-BC32-42E5-BED8-207C8F0CE789}" sibTransId="{FDCD52E0-3487-4A94-AAFA-A4F655E01006}"/>
    <dgm:cxn modelId="{76DA75BC-4944-454D-A250-7C01CB623BA5}" type="presOf" srcId="{8ABD33D0-8457-4784-AF30-C53CA3523DED}" destId="{69790591-FEF3-4249-AFB0-0664B84F3AC2}" srcOrd="0" destOrd="0" presId="urn:microsoft.com/office/officeart/2005/8/layout/default"/>
    <dgm:cxn modelId="{78D67359-EE59-4DB0-826B-E1568D7D9124}" type="presParOf" srcId="{69790591-FEF3-4249-AFB0-0664B84F3AC2}" destId="{6C94D4BE-99FA-4000-AFD9-C9C436941628}" srcOrd="0" destOrd="0" presId="urn:microsoft.com/office/officeart/2005/8/layout/default"/>
    <dgm:cxn modelId="{41DEFBC5-7908-4B21-A324-1B45FBBB4544}" type="presParOf" srcId="{69790591-FEF3-4249-AFB0-0664B84F3AC2}" destId="{7A3F42E9-BD95-4DB0-A650-55002AF5D67D}" srcOrd="1" destOrd="0" presId="urn:microsoft.com/office/officeart/2005/8/layout/default"/>
    <dgm:cxn modelId="{DA9725E0-A2C6-4571-9033-919F97D6B342}" type="presParOf" srcId="{69790591-FEF3-4249-AFB0-0664B84F3AC2}" destId="{CA91FAF2-3C25-45BE-AC98-2ED65EDE50FB}" srcOrd="2" destOrd="0" presId="urn:microsoft.com/office/officeart/2005/8/layout/default"/>
    <dgm:cxn modelId="{BA6322E5-2D8C-4252-8382-002BFEF72328}" type="presParOf" srcId="{69790591-FEF3-4249-AFB0-0664B84F3AC2}" destId="{BE72A5A3-8B07-4FB5-A075-13DC5D99DEE9}" srcOrd="3" destOrd="0" presId="urn:microsoft.com/office/officeart/2005/8/layout/default"/>
    <dgm:cxn modelId="{E29AEC92-3F06-46D6-A8AD-E498D11FE867}" type="presParOf" srcId="{69790591-FEF3-4249-AFB0-0664B84F3AC2}" destId="{6858B254-714A-4EAD-8B43-64939EED41C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19580-50E5-49FF-9321-2DC93E4B19F0}">
      <dsp:nvSpPr>
        <dsp:cNvPr id="0" name=""/>
        <dsp:cNvSpPr/>
      </dsp:nvSpPr>
      <dsp:spPr>
        <a:xfrm>
          <a:off x="700586" y="272290"/>
          <a:ext cx="754628" cy="7546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B3CCBC-BB39-4755-86F8-24B21E3DD302}">
      <dsp:nvSpPr>
        <dsp:cNvPr id="0" name=""/>
        <dsp:cNvSpPr/>
      </dsp:nvSpPr>
      <dsp:spPr>
        <a:xfrm>
          <a:off x="239424" y="1326809"/>
          <a:ext cx="1676953" cy="943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Course Structure </a:t>
          </a:r>
          <a:endParaRPr lang="en-US" sz="2400" kern="1200" dirty="0"/>
        </a:p>
      </dsp:txBody>
      <dsp:txXfrm>
        <a:off x="239424" y="1326809"/>
        <a:ext cx="1676953" cy="943286"/>
      </dsp:txXfrm>
    </dsp:sp>
    <dsp:sp modelId="{E5AB42E3-8209-4E69-97B3-8C27DAC76328}">
      <dsp:nvSpPr>
        <dsp:cNvPr id="0" name=""/>
        <dsp:cNvSpPr/>
      </dsp:nvSpPr>
      <dsp:spPr>
        <a:xfrm>
          <a:off x="2671006" y="272290"/>
          <a:ext cx="754628" cy="7546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818868-EBA4-4793-B792-EF0A68B377FB}">
      <dsp:nvSpPr>
        <dsp:cNvPr id="0" name=""/>
        <dsp:cNvSpPr/>
      </dsp:nvSpPr>
      <dsp:spPr>
        <a:xfrm>
          <a:off x="2209844" y="1326809"/>
          <a:ext cx="1676953" cy="943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The basics to revision and success</a:t>
          </a:r>
          <a:endParaRPr lang="en-US" sz="2400" kern="1200" dirty="0"/>
        </a:p>
      </dsp:txBody>
      <dsp:txXfrm>
        <a:off x="2209844" y="1326809"/>
        <a:ext cx="1676953" cy="943286"/>
      </dsp:txXfrm>
    </dsp:sp>
    <dsp:sp modelId="{A1C00A37-76BB-4AEC-989B-1190C7E5A4BA}">
      <dsp:nvSpPr>
        <dsp:cNvPr id="0" name=""/>
        <dsp:cNvSpPr/>
      </dsp:nvSpPr>
      <dsp:spPr>
        <a:xfrm>
          <a:off x="4641426" y="272290"/>
          <a:ext cx="754628" cy="75462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6FC807-7E0B-48D5-BE17-F6810D5EE0B3}">
      <dsp:nvSpPr>
        <dsp:cNvPr id="0" name=""/>
        <dsp:cNvSpPr/>
      </dsp:nvSpPr>
      <dsp:spPr>
        <a:xfrm>
          <a:off x="4180264" y="1326809"/>
          <a:ext cx="1676953" cy="943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Physics Specific tips</a:t>
          </a:r>
          <a:endParaRPr lang="en-US" sz="2400" kern="1200" dirty="0"/>
        </a:p>
      </dsp:txBody>
      <dsp:txXfrm>
        <a:off x="4180264" y="1326809"/>
        <a:ext cx="1676953" cy="943286"/>
      </dsp:txXfrm>
    </dsp:sp>
    <dsp:sp modelId="{F491119B-242D-423C-A033-EB0CC3CD3707}">
      <dsp:nvSpPr>
        <dsp:cNvPr id="0" name=""/>
        <dsp:cNvSpPr/>
      </dsp:nvSpPr>
      <dsp:spPr>
        <a:xfrm>
          <a:off x="1685796" y="2689334"/>
          <a:ext cx="754628" cy="75462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B0E702-76E7-40B0-9AD6-065A912851ED}">
      <dsp:nvSpPr>
        <dsp:cNvPr id="0" name=""/>
        <dsp:cNvSpPr/>
      </dsp:nvSpPr>
      <dsp:spPr>
        <a:xfrm>
          <a:off x="1224634" y="3743853"/>
          <a:ext cx="1676953" cy="943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Student Books and Resources</a:t>
          </a:r>
          <a:endParaRPr lang="en-US" sz="2400" kern="1200" dirty="0"/>
        </a:p>
      </dsp:txBody>
      <dsp:txXfrm>
        <a:off x="1224634" y="3743853"/>
        <a:ext cx="1676953" cy="943286"/>
      </dsp:txXfrm>
    </dsp:sp>
    <dsp:sp modelId="{B4DF6381-EAAF-44C6-9A6B-A56D26DAC287}">
      <dsp:nvSpPr>
        <dsp:cNvPr id="0" name=""/>
        <dsp:cNvSpPr/>
      </dsp:nvSpPr>
      <dsp:spPr>
        <a:xfrm>
          <a:off x="3656216" y="2689334"/>
          <a:ext cx="754628" cy="75462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FA0C0A-4D47-417A-B9A9-C57345E8A0CF}">
      <dsp:nvSpPr>
        <dsp:cNvPr id="0" name=""/>
        <dsp:cNvSpPr/>
      </dsp:nvSpPr>
      <dsp:spPr>
        <a:xfrm>
          <a:off x="3195054" y="3743853"/>
          <a:ext cx="1676953" cy="943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Study Support</a:t>
          </a:r>
          <a:endParaRPr lang="en-US" sz="2400" kern="1200" dirty="0"/>
        </a:p>
      </dsp:txBody>
      <dsp:txXfrm>
        <a:off x="3195054" y="3743853"/>
        <a:ext cx="1676953" cy="9432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24DE8-2AE5-4CA0-A5AE-CA1AF879979E}">
      <dsp:nvSpPr>
        <dsp:cNvPr id="0" name=""/>
        <dsp:cNvSpPr/>
      </dsp:nvSpPr>
      <dsp:spPr>
        <a:xfrm>
          <a:off x="2458862" y="1081839"/>
          <a:ext cx="47944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9444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2685833" y="1125007"/>
        <a:ext cx="25502" cy="5105"/>
      </dsp:txXfrm>
    </dsp:sp>
    <dsp:sp modelId="{402EB1C4-7266-4D9A-8828-4D1E8453890C}">
      <dsp:nvSpPr>
        <dsp:cNvPr id="0" name=""/>
        <dsp:cNvSpPr/>
      </dsp:nvSpPr>
      <dsp:spPr>
        <a:xfrm>
          <a:off x="243075" y="6769"/>
          <a:ext cx="2217586" cy="224158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664" tIns="114062" rIns="108664" bIns="114062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7 topics</a:t>
          </a:r>
          <a:endParaRPr lang="en-US" sz="24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rgbClr val="FF0000"/>
              </a:solidFill>
            </a:rPr>
            <a:t>Dynamics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chemeClr val="bg1"/>
              </a:solidFill>
            </a:rPr>
            <a:t>Space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rgbClr val="FF0000"/>
              </a:solidFill>
            </a:rPr>
            <a:t>Waves</a:t>
          </a:r>
          <a:r>
            <a:rPr lang="en-US" sz="1400" kern="1200" dirty="0">
              <a:solidFill>
                <a:schemeClr val="bg1"/>
              </a:solidFill>
            </a:rPr>
            <a:t> 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>
              <a:solidFill>
                <a:schemeClr val="bg1"/>
              </a:solidFill>
            </a:rPr>
            <a:t>Radiation</a:t>
          </a:r>
          <a:endParaRPr lang="en-US" sz="1400" kern="1200" dirty="0">
            <a:solidFill>
              <a:schemeClr val="bg1"/>
            </a:solidFill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>
              <a:solidFill>
                <a:schemeClr val="bg1"/>
              </a:solidFill>
            </a:rPr>
            <a:t>Electricity</a:t>
          </a:r>
          <a:endParaRPr lang="en-US" sz="1400" kern="1200" dirty="0">
            <a:solidFill>
              <a:schemeClr val="bg1"/>
            </a:solidFill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>
              <a:solidFill>
                <a:schemeClr val="bg1"/>
              </a:solidFill>
            </a:rPr>
            <a:t>Energy</a:t>
          </a:r>
          <a:endParaRPr lang="en-US" sz="1400" kern="1200" dirty="0">
            <a:solidFill>
              <a:schemeClr val="bg1"/>
            </a:solidFill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>
              <a:solidFill>
                <a:schemeClr val="bg1"/>
              </a:solidFill>
            </a:rPr>
            <a:t>Gas Laws</a:t>
          </a:r>
          <a:endParaRPr lang="en-US" sz="1400" kern="1200" dirty="0">
            <a:solidFill>
              <a:schemeClr val="bg1"/>
            </a:solidFill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</dsp:txBody>
      <dsp:txXfrm>
        <a:off x="243075" y="6769"/>
        <a:ext cx="2217586" cy="2241580"/>
      </dsp:txXfrm>
    </dsp:sp>
    <dsp:sp modelId="{90835AE1-15C2-4173-B5D6-1EEC999FDADB}">
      <dsp:nvSpPr>
        <dsp:cNvPr id="0" name=""/>
        <dsp:cNvSpPr/>
      </dsp:nvSpPr>
      <dsp:spPr>
        <a:xfrm>
          <a:off x="1351869" y="1791035"/>
          <a:ext cx="2727630" cy="949974"/>
        </a:xfrm>
        <a:custGeom>
          <a:avLst/>
          <a:gdLst/>
          <a:ahLst/>
          <a:cxnLst/>
          <a:rect l="0" t="0" r="0" b="0"/>
          <a:pathLst>
            <a:path>
              <a:moveTo>
                <a:pt x="2727630" y="0"/>
              </a:moveTo>
              <a:lnTo>
                <a:pt x="2727630" y="492087"/>
              </a:lnTo>
              <a:lnTo>
                <a:pt x="0" y="492087"/>
              </a:lnTo>
              <a:lnTo>
                <a:pt x="0" y="949974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2643221" y="2263470"/>
        <a:ext cx="144926" cy="5105"/>
      </dsp:txXfrm>
    </dsp:sp>
    <dsp:sp modelId="{6292EABF-CD04-4E41-A85B-7E8123585923}">
      <dsp:nvSpPr>
        <dsp:cNvPr id="0" name=""/>
        <dsp:cNvSpPr/>
      </dsp:nvSpPr>
      <dsp:spPr>
        <a:xfrm>
          <a:off x="2970706" y="462283"/>
          <a:ext cx="2217586" cy="133055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664" tIns="114062" rIns="108664" bIns="114062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Grading tests – used to make prediction of attainment</a:t>
          </a:r>
          <a:endParaRPr lang="en-US" sz="2000" kern="1200" dirty="0"/>
        </a:p>
      </dsp:txBody>
      <dsp:txXfrm>
        <a:off x="2970706" y="462283"/>
        <a:ext cx="2217586" cy="1330551"/>
      </dsp:txXfrm>
    </dsp:sp>
    <dsp:sp modelId="{2C121041-BD0A-420F-B095-DEB9068A1E7A}">
      <dsp:nvSpPr>
        <dsp:cNvPr id="0" name=""/>
        <dsp:cNvSpPr/>
      </dsp:nvSpPr>
      <dsp:spPr>
        <a:xfrm>
          <a:off x="2458862" y="3655596"/>
          <a:ext cx="47944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9444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2685833" y="3698764"/>
        <a:ext cx="25502" cy="5105"/>
      </dsp:txXfrm>
    </dsp:sp>
    <dsp:sp modelId="{F1A60168-0F3B-464B-A0F1-5ADED28182A0}">
      <dsp:nvSpPr>
        <dsp:cNvPr id="0" name=""/>
        <dsp:cNvSpPr/>
      </dsp:nvSpPr>
      <dsp:spPr>
        <a:xfrm>
          <a:off x="243075" y="2773410"/>
          <a:ext cx="2217586" cy="185581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664" tIns="114062" rIns="108664" bIns="114062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dirty="0"/>
            <a:t>Test in October </a:t>
          </a:r>
          <a:r>
            <a:rPr lang="en-GB" sz="2000" kern="1200" dirty="0"/>
            <a:t>before holiday</a:t>
          </a:r>
          <a:endParaRPr lang="en-US" sz="2000" kern="1200" dirty="0"/>
        </a:p>
      </dsp:txBody>
      <dsp:txXfrm>
        <a:off x="243075" y="2773410"/>
        <a:ext cx="2217586" cy="1855813"/>
      </dsp:txXfrm>
    </dsp:sp>
    <dsp:sp modelId="{E75D6EC4-84AA-42FA-AA9E-09469F46F4A1}">
      <dsp:nvSpPr>
        <dsp:cNvPr id="0" name=""/>
        <dsp:cNvSpPr/>
      </dsp:nvSpPr>
      <dsp:spPr>
        <a:xfrm>
          <a:off x="1351869" y="4642438"/>
          <a:ext cx="2727630" cy="479444"/>
        </a:xfrm>
        <a:custGeom>
          <a:avLst/>
          <a:gdLst/>
          <a:ahLst/>
          <a:cxnLst/>
          <a:rect l="0" t="0" r="0" b="0"/>
          <a:pathLst>
            <a:path>
              <a:moveTo>
                <a:pt x="2727630" y="0"/>
              </a:moveTo>
              <a:lnTo>
                <a:pt x="2727630" y="256822"/>
              </a:lnTo>
              <a:lnTo>
                <a:pt x="0" y="256822"/>
              </a:lnTo>
              <a:lnTo>
                <a:pt x="0" y="479444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2646311" y="4879608"/>
        <a:ext cx="138745" cy="5105"/>
      </dsp:txXfrm>
    </dsp:sp>
    <dsp:sp modelId="{F08B66E7-7C97-42CB-965B-AD7440DFF645}">
      <dsp:nvSpPr>
        <dsp:cNvPr id="0" name=""/>
        <dsp:cNvSpPr/>
      </dsp:nvSpPr>
      <dsp:spPr>
        <a:xfrm>
          <a:off x="2970706" y="2758394"/>
          <a:ext cx="2217586" cy="188584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664" tIns="114062" rIns="108664" bIns="114062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2 prelims:</a:t>
          </a:r>
          <a:endParaRPr lang="en-US" sz="2000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b="1" kern="1200" dirty="0"/>
            <a:t>January:</a:t>
          </a:r>
          <a:endParaRPr lang="en-US" sz="1200" kern="1200" dirty="0"/>
        </a:p>
        <a:p>
          <a:pPr marL="228600" lvl="2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/>
            <a:t>	2/3rds of course</a:t>
          </a:r>
          <a:endParaRPr lang="en-US" sz="1200" kern="1200" dirty="0"/>
        </a:p>
        <a:p>
          <a:pPr marL="228600" lvl="2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/>
            <a:t> 2.5 hours exam </a:t>
          </a:r>
          <a:endParaRPr lang="en-US" sz="1200" kern="1200" dirty="0"/>
        </a:p>
        <a:p>
          <a:pPr marL="228600" lvl="2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b="1" kern="1200" dirty="0"/>
            <a:t>March/April</a:t>
          </a:r>
          <a:endParaRPr lang="en-US" sz="1200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/>
            <a:t>full course</a:t>
          </a:r>
          <a:endParaRPr lang="en-US" sz="1200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/>
            <a:t>Two 75-minute class tests</a:t>
          </a:r>
          <a:endParaRPr lang="en-US" sz="1200" kern="1200" dirty="0"/>
        </a:p>
      </dsp:txBody>
      <dsp:txXfrm>
        <a:off x="2970706" y="2758394"/>
        <a:ext cx="2217586" cy="1885844"/>
      </dsp:txXfrm>
    </dsp:sp>
    <dsp:sp modelId="{6C09D01D-03CC-4593-800E-588EEC3F8409}">
      <dsp:nvSpPr>
        <dsp:cNvPr id="0" name=""/>
        <dsp:cNvSpPr/>
      </dsp:nvSpPr>
      <dsp:spPr>
        <a:xfrm>
          <a:off x="2458862" y="5773839"/>
          <a:ext cx="7225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8360" y="45720"/>
              </a:lnTo>
              <a:lnTo>
                <a:pt x="378360" y="52489"/>
              </a:lnTo>
              <a:lnTo>
                <a:pt x="722520" y="52489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01293" y="5817006"/>
        <a:ext cx="37657" cy="5105"/>
      </dsp:txXfrm>
    </dsp:sp>
    <dsp:sp modelId="{71659A2C-A392-481C-9E5F-A7318BB350B4}">
      <dsp:nvSpPr>
        <dsp:cNvPr id="0" name=""/>
        <dsp:cNvSpPr/>
      </dsp:nvSpPr>
      <dsp:spPr>
        <a:xfrm>
          <a:off x="243075" y="5154283"/>
          <a:ext cx="2217586" cy="133055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664" tIns="114062" rIns="108664" bIns="114062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Assignment 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Back after </a:t>
          </a:r>
          <a:r>
            <a:rPr lang="en-US" sz="1200" kern="1200" dirty="0" err="1"/>
            <a:t>Covid</a:t>
          </a:r>
          <a:endParaRPr lang="en-US" sz="1200" kern="1200" dirty="0"/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Experimental write up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Worth 25% of final Grade</a:t>
          </a:r>
        </a:p>
      </dsp:txBody>
      <dsp:txXfrm>
        <a:off x="243075" y="5154283"/>
        <a:ext cx="2217586" cy="1330551"/>
      </dsp:txXfrm>
    </dsp:sp>
    <dsp:sp modelId="{79399939-D1D7-4ED7-A813-C9D463191E65}">
      <dsp:nvSpPr>
        <dsp:cNvPr id="0" name=""/>
        <dsp:cNvSpPr/>
      </dsp:nvSpPr>
      <dsp:spPr>
        <a:xfrm>
          <a:off x="3213782" y="5161053"/>
          <a:ext cx="2217586" cy="133055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664" tIns="114062" rIns="108664" bIns="114062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/>
            <a:t>Final exam </a:t>
          </a:r>
          <a:r>
            <a:rPr lang="en-GB" sz="2000" kern="1200" dirty="0"/>
            <a:t>Thursday 25</a:t>
          </a:r>
          <a:r>
            <a:rPr lang="en-GB" sz="2000" kern="1200" baseline="30000" dirty="0"/>
            <a:t>th</a:t>
          </a:r>
          <a:r>
            <a:rPr lang="en-GB" sz="2000" kern="1200" dirty="0"/>
            <a:t> April 13:00 – 15:30</a:t>
          </a:r>
          <a:endParaRPr lang="en-US" sz="2000" kern="1200" dirty="0"/>
        </a:p>
      </dsp:txBody>
      <dsp:txXfrm>
        <a:off x="3213782" y="5161053"/>
        <a:ext cx="2217586" cy="13305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219BC-441F-46B7-8FEE-3E07FC538B6B}">
      <dsp:nvSpPr>
        <dsp:cNvPr id="0" name=""/>
        <dsp:cNvSpPr/>
      </dsp:nvSpPr>
      <dsp:spPr>
        <a:xfrm>
          <a:off x="518185" y="768902"/>
          <a:ext cx="1475437" cy="147543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B3A0B2-FF80-4B92-9B5F-CE590B3468D3}">
      <dsp:nvSpPr>
        <dsp:cNvPr id="0" name=""/>
        <dsp:cNvSpPr/>
      </dsp:nvSpPr>
      <dsp:spPr>
        <a:xfrm>
          <a:off x="832623" y="1083340"/>
          <a:ext cx="846562" cy="846562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BE455B-1B5A-41B9-878A-46C5CBE7B411}">
      <dsp:nvSpPr>
        <dsp:cNvPr id="0" name=""/>
        <dsp:cNvSpPr/>
      </dsp:nvSpPr>
      <dsp:spPr>
        <a:xfrm>
          <a:off x="46529" y="2703902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GB" sz="2400" kern="1200" dirty="0"/>
            <a:t>Sleep</a:t>
          </a:r>
          <a:endParaRPr lang="en-US" sz="2400" kern="1200" dirty="0"/>
        </a:p>
      </dsp:txBody>
      <dsp:txXfrm>
        <a:off x="46529" y="2703902"/>
        <a:ext cx="2418750" cy="720000"/>
      </dsp:txXfrm>
    </dsp:sp>
    <dsp:sp modelId="{6D33CD0E-AC10-4E51-AE5C-040D67E00115}">
      <dsp:nvSpPr>
        <dsp:cNvPr id="0" name=""/>
        <dsp:cNvSpPr/>
      </dsp:nvSpPr>
      <dsp:spPr>
        <a:xfrm>
          <a:off x="3360216" y="768902"/>
          <a:ext cx="1475437" cy="147543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44E068-F568-4CD8-9A2F-3828471C4E8E}">
      <dsp:nvSpPr>
        <dsp:cNvPr id="0" name=""/>
        <dsp:cNvSpPr/>
      </dsp:nvSpPr>
      <dsp:spPr>
        <a:xfrm>
          <a:off x="3674654" y="1083340"/>
          <a:ext cx="846562" cy="846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2112EC-A626-4B42-99E9-C130B0A718A8}">
      <dsp:nvSpPr>
        <dsp:cNvPr id="0" name=""/>
        <dsp:cNvSpPr/>
      </dsp:nvSpPr>
      <dsp:spPr>
        <a:xfrm>
          <a:off x="2888560" y="2703902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GB" sz="2400" kern="1200" dirty="0"/>
            <a:t>Studying</a:t>
          </a:r>
          <a:endParaRPr lang="en-US" sz="2400" kern="1200" dirty="0"/>
        </a:p>
      </dsp:txBody>
      <dsp:txXfrm>
        <a:off x="2888560" y="2703902"/>
        <a:ext cx="2418750" cy="720000"/>
      </dsp:txXfrm>
    </dsp:sp>
    <dsp:sp modelId="{671BD402-3A6B-4FA9-89C0-0BD6AEF97DEC}">
      <dsp:nvSpPr>
        <dsp:cNvPr id="0" name=""/>
        <dsp:cNvSpPr/>
      </dsp:nvSpPr>
      <dsp:spPr>
        <a:xfrm>
          <a:off x="6202248" y="768902"/>
          <a:ext cx="1475437" cy="147543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20E55D-1B36-4867-9631-13BA24D0057C}">
      <dsp:nvSpPr>
        <dsp:cNvPr id="0" name=""/>
        <dsp:cNvSpPr/>
      </dsp:nvSpPr>
      <dsp:spPr>
        <a:xfrm>
          <a:off x="6516685" y="1083340"/>
          <a:ext cx="846562" cy="846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D18C5B-6B80-41D3-9A11-8104AE06E3DE}">
      <dsp:nvSpPr>
        <dsp:cNvPr id="0" name=""/>
        <dsp:cNvSpPr/>
      </dsp:nvSpPr>
      <dsp:spPr>
        <a:xfrm>
          <a:off x="5730591" y="2703902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GB" sz="2400" kern="1200" dirty="0"/>
            <a:t>Mental/Physical Health</a:t>
          </a:r>
          <a:endParaRPr lang="en-US" sz="2400" kern="1200" dirty="0"/>
        </a:p>
      </dsp:txBody>
      <dsp:txXfrm>
        <a:off x="5730591" y="2703902"/>
        <a:ext cx="241875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6B9110-B181-4E36-9F27-4298ACA3F11B}">
      <dsp:nvSpPr>
        <dsp:cNvPr id="0" name=""/>
        <dsp:cNvSpPr/>
      </dsp:nvSpPr>
      <dsp:spPr>
        <a:xfrm>
          <a:off x="1577340" y="2008"/>
          <a:ext cx="6309360" cy="1040317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419" tIns="264241" rIns="122419" bIns="264241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somewhere dedicated to study </a:t>
          </a:r>
        </a:p>
      </dsp:txBody>
      <dsp:txXfrm>
        <a:off x="1577340" y="2008"/>
        <a:ext cx="6309360" cy="1040317"/>
      </dsp:txXfrm>
    </dsp:sp>
    <dsp:sp modelId="{8AD93983-BE87-4122-9E0F-1F97575BE10D}">
      <dsp:nvSpPr>
        <dsp:cNvPr id="0" name=""/>
        <dsp:cNvSpPr/>
      </dsp:nvSpPr>
      <dsp:spPr>
        <a:xfrm>
          <a:off x="0" y="2008"/>
          <a:ext cx="1577340" cy="104031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468" tIns="102760" rIns="83468" bIns="1027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Have</a:t>
          </a:r>
        </a:p>
      </dsp:txBody>
      <dsp:txXfrm>
        <a:off x="0" y="2008"/>
        <a:ext cx="1577340" cy="1040317"/>
      </dsp:txXfrm>
    </dsp:sp>
    <dsp:sp modelId="{2BDDBFCD-F2A4-4DDC-BAE7-25BDE59BBFF4}">
      <dsp:nvSpPr>
        <dsp:cNvPr id="0" name=""/>
        <dsp:cNvSpPr/>
      </dsp:nvSpPr>
      <dsp:spPr>
        <a:xfrm>
          <a:off x="1577340" y="1104744"/>
          <a:ext cx="6309360" cy="1040317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419" tIns="264241" rIns="122419" bIns="264241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everything you need to hand</a:t>
          </a:r>
        </a:p>
      </dsp:txBody>
      <dsp:txXfrm>
        <a:off x="1577340" y="1104744"/>
        <a:ext cx="6309360" cy="1040317"/>
      </dsp:txXfrm>
    </dsp:sp>
    <dsp:sp modelId="{51A713C6-4C52-4166-9BD2-DE8F005DF5C5}">
      <dsp:nvSpPr>
        <dsp:cNvPr id="0" name=""/>
        <dsp:cNvSpPr/>
      </dsp:nvSpPr>
      <dsp:spPr>
        <a:xfrm>
          <a:off x="0" y="1104744"/>
          <a:ext cx="1577340" cy="104031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468" tIns="102760" rIns="83468" bIns="1027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Have</a:t>
          </a:r>
        </a:p>
      </dsp:txBody>
      <dsp:txXfrm>
        <a:off x="0" y="1104744"/>
        <a:ext cx="1577340" cy="1040317"/>
      </dsp:txXfrm>
    </dsp:sp>
    <dsp:sp modelId="{0CC33F86-F4D3-4836-969E-1951DF6C3AAD}">
      <dsp:nvSpPr>
        <dsp:cNvPr id="0" name=""/>
        <dsp:cNvSpPr/>
      </dsp:nvSpPr>
      <dsp:spPr>
        <a:xfrm>
          <a:off x="1577340" y="2207481"/>
          <a:ext cx="6309360" cy="1040317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419" tIns="264241" rIns="122419" bIns="264241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If you need music, make it Mozart or LoFi. Rythmic music interferes with concentration</a:t>
          </a:r>
        </a:p>
      </dsp:txBody>
      <dsp:txXfrm>
        <a:off x="1577340" y="2207481"/>
        <a:ext cx="6309360" cy="1040317"/>
      </dsp:txXfrm>
    </dsp:sp>
    <dsp:sp modelId="{2B2E0610-8373-4CC4-8799-BD2F7B4FEE0A}">
      <dsp:nvSpPr>
        <dsp:cNvPr id="0" name=""/>
        <dsp:cNvSpPr/>
      </dsp:nvSpPr>
      <dsp:spPr>
        <a:xfrm>
          <a:off x="0" y="2207481"/>
          <a:ext cx="1577340" cy="104031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468" tIns="102760" rIns="83468" bIns="1027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Listen</a:t>
          </a:r>
        </a:p>
      </dsp:txBody>
      <dsp:txXfrm>
        <a:off x="0" y="2207481"/>
        <a:ext cx="1577340" cy="1040317"/>
      </dsp:txXfrm>
    </dsp:sp>
    <dsp:sp modelId="{EFD2F9FD-DA41-4659-975C-8C2122742026}">
      <dsp:nvSpPr>
        <dsp:cNvPr id="0" name=""/>
        <dsp:cNvSpPr/>
      </dsp:nvSpPr>
      <dsp:spPr>
        <a:xfrm>
          <a:off x="1577340" y="3310218"/>
          <a:ext cx="6309360" cy="1040317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419" tIns="264241" rIns="122419" bIns="264241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from TVs and phones</a:t>
          </a:r>
        </a:p>
      </dsp:txBody>
      <dsp:txXfrm>
        <a:off x="1577340" y="3310218"/>
        <a:ext cx="6309360" cy="1040317"/>
      </dsp:txXfrm>
    </dsp:sp>
    <dsp:sp modelId="{D825BE3F-A089-44ED-A29B-6F23E18A6C90}">
      <dsp:nvSpPr>
        <dsp:cNvPr id="0" name=""/>
        <dsp:cNvSpPr/>
      </dsp:nvSpPr>
      <dsp:spPr>
        <a:xfrm>
          <a:off x="0" y="3310218"/>
          <a:ext cx="1577340" cy="104031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468" tIns="102760" rIns="83468" bIns="1027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Stay away</a:t>
          </a:r>
        </a:p>
      </dsp:txBody>
      <dsp:txXfrm>
        <a:off x="0" y="3310218"/>
        <a:ext cx="1577340" cy="10403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B84C17-DDB3-49E2-86B8-253898156EFD}">
      <dsp:nvSpPr>
        <dsp:cNvPr id="0" name=""/>
        <dsp:cNvSpPr/>
      </dsp:nvSpPr>
      <dsp:spPr>
        <a:xfrm>
          <a:off x="0" y="0"/>
          <a:ext cx="471878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BF9401-8A9D-47A7-B663-406AA6EE8C2C}">
      <dsp:nvSpPr>
        <dsp:cNvPr id="0" name=""/>
        <dsp:cNvSpPr/>
      </dsp:nvSpPr>
      <dsp:spPr>
        <a:xfrm>
          <a:off x="0" y="0"/>
          <a:ext cx="4718785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/>
            <a:t>Don’t spend all day cooped up</a:t>
          </a:r>
          <a:endParaRPr lang="en-US" sz="2200" kern="1200"/>
        </a:p>
      </dsp:txBody>
      <dsp:txXfrm>
        <a:off x="0" y="0"/>
        <a:ext cx="4718785" cy="1382683"/>
      </dsp:txXfrm>
    </dsp:sp>
    <dsp:sp modelId="{BD6DBE6E-3440-4466-99BD-4ABE8DB9D5C0}">
      <dsp:nvSpPr>
        <dsp:cNvPr id="0" name=""/>
        <dsp:cNvSpPr/>
      </dsp:nvSpPr>
      <dsp:spPr>
        <a:xfrm>
          <a:off x="0" y="1382683"/>
          <a:ext cx="471878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343342-E01B-4101-8A30-CB48D4263BF6}">
      <dsp:nvSpPr>
        <dsp:cNvPr id="0" name=""/>
        <dsp:cNvSpPr/>
      </dsp:nvSpPr>
      <dsp:spPr>
        <a:xfrm>
          <a:off x="0" y="1382683"/>
          <a:ext cx="4718785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/>
            <a:t>Go outside, get some fresh air and exercise.</a:t>
          </a:r>
          <a:endParaRPr lang="en-US" sz="2200" kern="1200"/>
        </a:p>
      </dsp:txBody>
      <dsp:txXfrm>
        <a:off x="0" y="1382683"/>
        <a:ext cx="4718785" cy="1382683"/>
      </dsp:txXfrm>
    </dsp:sp>
    <dsp:sp modelId="{56A725E8-0BC5-4228-AC4F-429F22F6E7FB}">
      <dsp:nvSpPr>
        <dsp:cNvPr id="0" name=""/>
        <dsp:cNvSpPr/>
      </dsp:nvSpPr>
      <dsp:spPr>
        <a:xfrm>
          <a:off x="0" y="2765367"/>
          <a:ext cx="471878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CCCDA1-D7A3-488D-9165-93D767409258}">
      <dsp:nvSpPr>
        <dsp:cNvPr id="0" name=""/>
        <dsp:cNvSpPr/>
      </dsp:nvSpPr>
      <dsp:spPr>
        <a:xfrm>
          <a:off x="0" y="2765367"/>
          <a:ext cx="4718785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/>
            <a:t>Natural sunlight helps calibrate your brain for sleep</a:t>
          </a:r>
          <a:endParaRPr lang="en-US" sz="2200" kern="1200"/>
        </a:p>
      </dsp:txBody>
      <dsp:txXfrm>
        <a:off x="0" y="2765367"/>
        <a:ext cx="4718785" cy="1382683"/>
      </dsp:txXfrm>
    </dsp:sp>
    <dsp:sp modelId="{D1510EA9-DD5F-47A5-9B5E-4292ABFFDCD3}">
      <dsp:nvSpPr>
        <dsp:cNvPr id="0" name=""/>
        <dsp:cNvSpPr/>
      </dsp:nvSpPr>
      <dsp:spPr>
        <a:xfrm>
          <a:off x="0" y="4148051"/>
          <a:ext cx="471878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A3A01-3D4B-40BF-B978-E8CBE0FC88A6}">
      <dsp:nvSpPr>
        <dsp:cNvPr id="0" name=""/>
        <dsp:cNvSpPr/>
      </dsp:nvSpPr>
      <dsp:spPr>
        <a:xfrm>
          <a:off x="0" y="4148051"/>
          <a:ext cx="4718785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/>
            <a:t>Make sure you are doing something that makes you happy/relaxed but in a planned way to aid in routine building.</a:t>
          </a:r>
          <a:endParaRPr lang="en-US" sz="2200" kern="1200"/>
        </a:p>
      </dsp:txBody>
      <dsp:txXfrm>
        <a:off x="0" y="4148051"/>
        <a:ext cx="4718785" cy="13826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94D4BE-99FA-4000-AFD9-C9C436941628}">
      <dsp:nvSpPr>
        <dsp:cNvPr id="0" name=""/>
        <dsp:cNvSpPr/>
      </dsp:nvSpPr>
      <dsp:spPr>
        <a:xfrm>
          <a:off x="1118728" y="431"/>
          <a:ext cx="2837340" cy="17024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/>
            <a:t>Every Thursday</a:t>
          </a:r>
          <a:endParaRPr lang="en-US" sz="3700" kern="1200" dirty="0"/>
        </a:p>
      </dsp:txBody>
      <dsp:txXfrm>
        <a:off x="1118728" y="431"/>
        <a:ext cx="2837340" cy="1702404"/>
      </dsp:txXfrm>
    </dsp:sp>
    <dsp:sp modelId="{CA91FAF2-3C25-45BE-AC98-2ED65EDE50FB}">
      <dsp:nvSpPr>
        <dsp:cNvPr id="0" name=""/>
        <dsp:cNvSpPr/>
      </dsp:nvSpPr>
      <dsp:spPr>
        <a:xfrm>
          <a:off x="4239802" y="431"/>
          <a:ext cx="2837340" cy="170240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/>
            <a:t>3:15 – 4:30</a:t>
          </a:r>
          <a:endParaRPr lang="en-US" sz="3700" kern="1200"/>
        </a:p>
      </dsp:txBody>
      <dsp:txXfrm>
        <a:off x="4239802" y="431"/>
        <a:ext cx="2837340" cy="1702404"/>
      </dsp:txXfrm>
    </dsp:sp>
    <dsp:sp modelId="{6858B254-714A-4EAD-8B43-64939EED41C3}">
      <dsp:nvSpPr>
        <dsp:cNvPr id="0" name=""/>
        <dsp:cNvSpPr/>
      </dsp:nvSpPr>
      <dsp:spPr>
        <a:xfrm>
          <a:off x="2679265" y="1986569"/>
          <a:ext cx="2837340" cy="170240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/>
            <a:t>Come as long as you need</a:t>
          </a:r>
          <a:endParaRPr lang="en-US" sz="3700" kern="1200" dirty="0"/>
        </a:p>
      </dsp:txBody>
      <dsp:txXfrm>
        <a:off x="2679265" y="1986569"/>
        <a:ext cx="2837340" cy="17024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C9103-8032-453F-80C7-976BFA4D6954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B7AA9-E18E-4276-8033-4BF3EACC0C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573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410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ADF4C1-7F4F-4EC8-8F61-3CD3887A3A8F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010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15EF1-EE25-4DDA-86D8-4F8BB63C79B5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EFF6-760E-452E-B69A-350944658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169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15EF1-EE25-4DDA-86D8-4F8BB63C79B5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EFF6-760E-452E-B69A-350944658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097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15EF1-EE25-4DDA-86D8-4F8BB63C79B5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EFF6-760E-452E-B69A-350944658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891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15EF1-EE25-4DDA-86D8-4F8BB63C79B5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EFF6-760E-452E-B69A-350944658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598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15EF1-EE25-4DDA-86D8-4F8BB63C79B5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EFF6-760E-452E-B69A-350944658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992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15EF1-EE25-4DDA-86D8-4F8BB63C79B5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EFF6-760E-452E-B69A-350944658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96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15EF1-EE25-4DDA-86D8-4F8BB63C79B5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EFF6-760E-452E-B69A-350944658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112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15EF1-EE25-4DDA-86D8-4F8BB63C79B5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EFF6-760E-452E-B69A-350944658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945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15EF1-EE25-4DDA-86D8-4F8BB63C79B5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EFF6-760E-452E-B69A-350944658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673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15EF1-EE25-4DDA-86D8-4F8BB63C79B5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EFF6-760E-452E-B69A-350944658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241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15EF1-EE25-4DDA-86D8-4F8BB63C79B5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EFF6-760E-452E-B69A-350944658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352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15EF1-EE25-4DDA-86D8-4F8BB63C79B5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4EFF6-760E-452E-B69A-350944658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018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8.jpeg"/><Relationship Id="rId5" Type="http://schemas.openxmlformats.org/officeDocument/2006/relationships/image" Target="../media/image3.png"/><Relationship Id="rId10" Type="http://schemas.openxmlformats.org/officeDocument/2006/relationships/image" Target="../media/image7.jpeg"/><Relationship Id="rId4" Type="http://schemas.openxmlformats.org/officeDocument/2006/relationships/image" Target="../media/image2.png"/><Relationship Id="rId9" Type="http://schemas.openxmlformats.org/officeDocument/2006/relationships/hyperlink" Target="https://www.youtube.com/watch?v=p60rN9JEapg&amp;ab_channel=AsapSCIENC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leepfoundation.org/sites/default/files/SleepTimeRecommendations012615%5b1%5d-page-001_0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5" t="9528" r="38576" b="32391"/>
          <a:stretch>
            <a:fillRect/>
          </a:stretch>
        </p:blipFill>
        <p:spPr bwMode="auto">
          <a:xfrm>
            <a:off x="3945731" y="293977"/>
            <a:ext cx="1252537" cy="1544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" t="11095"/>
          <a:stretch>
            <a:fillRect/>
          </a:stretch>
        </p:blipFill>
        <p:spPr bwMode="auto">
          <a:xfrm>
            <a:off x="0" y="5567363"/>
            <a:ext cx="914400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2555875" y="1952718"/>
            <a:ext cx="40322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To Pass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National 5 Physics</a:t>
            </a:r>
          </a:p>
        </p:txBody>
      </p:sp>
      <p:pic>
        <p:nvPicPr>
          <p:cNvPr id="3078" name="Picture 2" descr="H:\Documents\2017-2018\Wider Achievement\DHS Logos\WEB RGB\BuccleuchWE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44817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3" descr="H:\Documents\2017-2018\Wider Achievement\DHS Logos\WEB RGB\CaerlaverochWE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444817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4" descr="H:\Documents\2017-2018\Wider Achievement\DHS Logos\WEB RGB\DevorgillaWEB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0" y="4471988"/>
            <a:ext cx="8096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"/>
          <p:cNvSpPr txBox="1">
            <a:spLocks/>
          </p:cNvSpPr>
          <p:nvPr/>
        </p:nvSpPr>
        <p:spPr>
          <a:xfrm>
            <a:off x="1331912" y="3423374"/>
            <a:ext cx="6480174" cy="1306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GB" sz="2700" dirty="0"/>
              <a:t>Mr R Gordon</a:t>
            </a:r>
          </a:p>
          <a:p>
            <a:pPr lvl="1" fontAlgn="auto">
              <a:spcAft>
                <a:spcPts val="0"/>
              </a:spcAft>
            </a:pPr>
            <a:endParaRPr lang="en-GB" dirty="0"/>
          </a:p>
          <a:p>
            <a:pPr lvl="1" fontAlgn="auto">
              <a:spcAft>
                <a:spcPts val="0"/>
              </a:spcAft>
            </a:pPr>
            <a:endParaRPr lang="en-GB" dirty="0"/>
          </a:p>
        </p:txBody>
      </p:sp>
      <p:pic>
        <p:nvPicPr>
          <p:cNvPr id="10" name="Picture 2" descr="Image result for how to pass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8" y="2772293"/>
            <a:ext cx="282888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Physics science theory law and mathematical formula equation, doodle handwriting and model icon in white isolated background paper used for school education and document decoration, create by vector Stock Vector - 5074525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323" y="1626372"/>
            <a:ext cx="2780635" cy="278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534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5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384350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617146-90FA-1762-2452-56E992C78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43467"/>
            <a:ext cx="2213403" cy="5571066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Mental &amp; Physical Health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C6D94BF0-4A8C-9EDF-57D0-99F584B92A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2813585"/>
              </p:ext>
            </p:extLst>
          </p:nvPr>
        </p:nvGraphicFramePr>
        <p:xfrm>
          <a:off x="3905730" y="643466"/>
          <a:ext cx="4718785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5678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9C81-4194-25E4-F3DC-34FC36F1A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r>
              <a:rPr lang="en-GB" sz="3100"/>
              <a:t>Physics Tips</a:t>
            </a:r>
          </a:p>
        </p:txBody>
      </p:sp>
      <p:pic>
        <p:nvPicPr>
          <p:cNvPr id="14" name="Picture 4" descr="A calculus formula">
            <a:extLst>
              <a:ext uri="{FF2B5EF4-FFF2-40B4-BE49-F238E27FC236}">
                <a16:creationId xmlns:a16="http://schemas.microsoft.com/office/drawing/2014/main" id="{1584197B-2394-E278-F1CD-EBB5343E97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941" b="21266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70764-50F6-C76F-8DE5-E5191AFA9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7986" y="3752850"/>
            <a:ext cx="5614060" cy="3511550"/>
          </a:xfrm>
        </p:spPr>
        <p:txBody>
          <a:bodyPr anchor="ctr">
            <a:normAutofit/>
          </a:bodyPr>
          <a:lstStyle/>
          <a:p>
            <a:r>
              <a:rPr lang="en-GB" sz="2400" b="1" dirty="0"/>
              <a:t>Practice, Practice, Practice. </a:t>
            </a:r>
            <a:endParaRPr lang="en-GB" sz="2400" dirty="0"/>
          </a:p>
          <a:p>
            <a:r>
              <a:rPr lang="en-GB" sz="2400" dirty="0"/>
              <a:t>Test yourself for units and symbols</a:t>
            </a:r>
          </a:p>
          <a:p>
            <a:r>
              <a:rPr lang="en-GB" sz="2400" dirty="0"/>
              <a:t>Practice definitions for things like Newton’s Laws</a:t>
            </a:r>
          </a:p>
          <a:p>
            <a:r>
              <a:rPr lang="en-GB" sz="2400" dirty="0"/>
              <a:t>Understand what happens when you change part of a formula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501461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75859-E1F1-C2B7-A202-3BC4D2F72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6276" y="4921823"/>
            <a:ext cx="3703452" cy="11471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Student Books</a:t>
            </a:r>
            <a:endParaRPr lang="en-US" sz="3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48" name="Freeform: Shape 1047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2798064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0" name="Freeform: Shape 1049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86" y="-4332"/>
            <a:ext cx="3182112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 descr="National 5 Physics Practice Question Book Paperback  by ">
            <a:extLst>
              <a:ext uri="{FF2B5EF4-FFF2-40B4-BE49-F238E27FC236}">
                <a16:creationId xmlns:a16="http://schemas.microsoft.com/office/drawing/2014/main" id="{11F4BB9F-9F15-D51A-A3F7-B2444CDCD7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3" r="3" b="35769"/>
          <a:stretch/>
        </p:blipFill>
        <p:spPr bwMode="auto">
          <a:xfrm>
            <a:off x="934929" y="10"/>
            <a:ext cx="2935224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National 5 Physics Student Book Paperback Second edition by ">
            <a:extLst>
              <a:ext uri="{FF2B5EF4-FFF2-40B4-BE49-F238E27FC236}">
                <a16:creationId xmlns:a16="http://schemas.microsoft.com/office/drawing/2014/main" id="{219BAD2E-2E30-BBFF-9EFC-629BA88EAA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4" r="11374" b="-4"/>
          <a:stretch/>
        </p:blipFill>
        <p:spPr bwMode="auto">
          <a:xfrm>
            <a:off x="20" y="2288330"/>
            <a:ext cx="2673457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2" name="Oval 1051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1905" y="303879"/>
            <a:ext cx="2386584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4" name="Oval 1053">
            <a:extLst>
              <a:ext uri="{FF2B5EF4-FFF2-40B4-BE49-F238E27FC236}">
                <a16:creationId xmlns:a16="http://schemas.microsoft.com/office/drawing/2014/main" id="{C20267F5-D4E6-477A-A590-81F2ABD1B8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88831" y="2382976"/>
            <a:ext cx="1440180" cy="1920240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FD2D804-464F-3DB7-221E-18F55AFCE4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5805"/>
          <a:stretch/>
        </p:blipFill>
        <p:spPr bwMode="auto">
          <a:xfrm>
            <a:off x="2773247" y="2473667"/>
            <a:ext cx="1271598" cy="1695463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6" name="Freeform: Shape 1055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4426" y="-4332"/>
            <a:ext cx="2579574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2CAA1AC-0BA7-6522-C0AD-5F5002D924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132"/>
          <a:stretch/>
        </p:blipFill>
        <p:spPr bwMode="auto">
          <a:xfrm>
            <a:off x="6689070" y="-4330"/>
            <a:ext cx="2454929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8" name="Freeform: Shape 1057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9498" y="3907418"/>
            <a:ext cx="2244502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30" descr="https://images-na.ssl-images-amazon.com/images/I/51T5P4tKwIL._SX350_BO1,204,203,200_.jpg">
            <a:extLst>
              <a:ext uri="{FF2B5EF4-FFF2-40B4-BE49-F238E27FC236}">
                <a16:creationId xmlns:a16="http://schemas.microsoft.com/office/drawing/2014/main" id="{BEC3E7CA-35A4-1049-69AC-339E44BCBC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6" r="-4" b="1409"/>
          <a:stretch/>
        </p:blipFill>
        <p:spPr bwMode="auto">
          <a:xfrm>
            <a:off x="7022428" y="4071322"/>
            <a:ext cx="2121574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8" descr="https://images-na.ssl-images-amazon.com/images/I/51%2BkLLMqsnL._SX351_BO1,204,203,200_.jpg">
            <a:extLst>
              <a:ext uri="{FF2B5EF4-FFF2-40B4-BE49-F238E27FC236}">
                <a16:creationId xmlns:a16="http://schemas.microsoft.com/office/drawing/2014/main" id="{766CABD0-0AE7-F43A-1F74-858B24753A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" b="5676"/>
          <a:stretch/>
        </p:blipFill>
        <p:spPr bwMode="auto">
          <a:xfrm>
            <a:off x="4219109" y="468471"/>
            <a:ext cx="2121574" cy="2852928"/>
          </a:xfrm>
          <a:custGeom>
            <a:avLst/>
            <a:gdLst/>
            <a:ahLst/>
            <a:cxnLst/>
            <a:rect l="l" t="t" r="r" b="b"/>
            <a:pathLst>
              <a:path w="1591056" h="1591056">
                <a:moveTo>
                  <a:pt x="795528" y="0"/>
                </a:moveTo>
                <a:cubicBezTo>
                  <a:pt x="1234886" y="0"/>
                  <a:pt x="1591056" y="356170"/>
                  <a:pt x="1591056" y="795528"/>
                </a:cubicBezTo>
                <a:cubicBezTo>
                  <a:pt x="1591056" y="1234886"/>
                  <a:pt x="1234886" y="1591056"/>
                  <a:pt x="795528" y="1591056"/>
                </a:cubicBezTo>
                <a:cubicBezTo>
                  <a:pt x="356170" y="1591056"/>
                  <a:pt x="0" y="1234886"/>
                  <a:pt x="0" y="795528"/>
                </a:cubicBezTo>
                <a:cubicBezTo>
                  <a:pt x="0" y="356170"/>
                  <a:pt x="356170" y="0"/>
                  <a:pt x="7955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842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C337F3-03FA-3AC4-1272-AD25C48D0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1576446"/>
          </a:xfrm>
        </p:spPr>
        <p:txBody>
          <a:bodyPr anchor="ctr">
            <a:normAutofit/>
          </a:bodyPr>
          <a:lstStyle/>
          <a:p>
            <a:r>
              <a:rPr lang="en-GB" sz="3500">
                <a:solidFill>
                  <a:srgbClr val="FFFFFF"/>
                </a:solidFill>
              </a:rPr>
              <a:t>Study Support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0272E82-5EA8-B904-4FF9-5B4B78BC05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9641050"/>
              </p:ext>
            </p:extLst>
          </p:nvPr>
        </p:nvGraphicFramePr>
        <p:xfrm>
          <a:off x="483042" y="2615979"/>
          <a:ext cx="8195871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196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D2340F-8349-A9D3-003F-64BB200E2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571" y="851517"/>
            <a:ext cx="3928849" cy="29914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Any Questions </a:t>
            </a: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32777" y="851518"/>
            <a:ext cx="4638605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0" name="Graphic 49" descr="Help">
            <a:extLst>
              <a:ext uri="{FF2B5EF4-FFF2-40B4-BE49-F238E27FC236}">
                <a16:creationId xmlns:a16="http://schemas.microsoft.com/office/drawing/2014/main" id="{9D0515D6-622B-6F85-63CB-B2A80632D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648627" y="2531473"/>
            <a:ext cx="24130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68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DE9DE-9459-779D-F7F5-8B7608163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GB" sz="3500" dirty="0">
                <a:solidFill>
                  <a:srgbClr val="FFFFFF"/>
                </a:solidFill>
              </a:rPr>
              <a:t>What We’ll Cover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2B946C9C-C98F-CD6D-8764-748419404F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1963807"/>
              </p:ext>
            </p:extLst>
          </p:nvPr>
        </p:nvGraphicFramePr>
        <p:xfrm>
          <a:off x="1523679" y="1704017"/>
          <a:ext cx="6096642" cy="4959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887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4" name="Rectangle 123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65665" cy="6491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3DB377-D100-0557-8653-78F2E659D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1209086"/>
            <a:ext cx="2907636" cy="4064925"/>
          </a:xfrm>
        </p:spPr>
        <p:txBody>
          <a:bodyPr anchor="ctr">
            <a:normAutofit/>
          </a:bodyPr>
          <a:lstStyle/>
          <a:p>
            <a:r>
              <a:rPr lang="en-GB" dirty="0"/>
              <a:t>Course Structure </a:t>
            </a:r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11999B20-6058-4C55-882E-A1FB050B69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125" y="2569464"/>
            <a:ext cx="181579" cy="1340860"/>
            <a:chOff x="56167" y="2761488"/>
            <a:chExt cx="242107" cy="1340860"/>
          </a:xfrm>
        </p:grpSpPr>
        <p:sp>
          <p:nvSpPr>
            <p:cNvPr id="129" name="Rectangle 2">
              <a:extLst>
                <a:ext uri="{FF2B5EF4-FFF2-40B4-BE49-F238E27FC236}">
                  <a16:creationId xmlns:a16="http://schemas.microsoft.com/office/drawing/2014/main" id="{168AC90C-344A-4A64-BC4B-AEE98034B03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Rectangle 59">
              <a:extLst>
                <a:ext uri="{FF2B5EF4-FFF2-40B4-BE49-F238E27FC236}">
                  <a16:creationId xmlns:a16="http://schemas.microsoft.com/office/drawing/2014/main" id="{47AEB9AE-7E63-42CA-A3E5-F8EF7D8CA0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Rectangle 2">
              <a:extLst>
                <a:ext uri="{FF2B5EF4-FFF2-40B4-BE49-F238E27FC236}">
                  <a16:creationId xmlns:a16="http://schemas.microsoft.com/office/drawing/2014/main" id="{076031FA-B93F-4A7D-AE66-85ADC613EB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Rectangle 59">
              <a:extLst>
                <a:ext uri="{FF2B5EF4-FFF2-40B4-BE49-F238E27FC236}">
                  <a16:creationId xmlns:a16="http://schemas.microsoft.com/office/drawing/2014/main" id="{0C1FC8D1-E08A-4B12-A48F-BF225E5B0A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Rectangle 2">
              <a:extLst>
                <a:ext uri="{FF2B5EF4-FFF2-40B4-BE49-F238E27FC236}">
                  <a16:creationId xmlns:a16="http://schemas.microsoft.com/office/drawing/2014/main" id="{F62D5F69-2C82-4007-8EF0-EBC9C23501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Rectangle 59">
              <a:extLst>
                <a:ext uri="{FF2B5EF4-FFF2-40B4-BE49-F238E27FC236}">
                  <a16:creationId xmlns:a16="http://schemas.microsoft.com/office/drawing/2014/main" id="{677FAED6-5057-4B80-B1CF-196DC022B7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Rectangle 2">
              <a:extLst>
                <a:ext uri="{FF2B5EF4-FFF2-40B4-BE49-F238E27FC236}">
                  <a16:creationId xmlns:a16="http://schemas.microsoft.com/office/drawing/2014/main" id="{CE77C39F-572F-4435-85B4-9E9A35CFE2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Rectangle 59">
              <a:extLst>
                <a:ext uri="{FF2B5EF4-FFF2-40B4-BE49-F238E27FC236}">
                  <a16:creationId xmlns:a16="http://schemas.microsoft.com/office/drawing/2014/main" id="{B3283BD4-0BC4-41D1-B09B-CBDC4292CD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Rectangle 2">
              <a:extLst>
                <a:ext uri="{FF2B5EF4-FFF2-40B4-BE49-F238E27FC236}">
                  <a16:creationId xmlns:a16="http://schemas.microsoft.com/office/drawing/2014/main" id="{BA3E687B-951E-45B2-BEFE-4CBEB325FE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Rectangle 59">
              <a:extLst>
                <a:ext uri="{FF2B5EF4-FFF2-40B4-BE49-F238E27FC236}">
                  <a16:creationId xmlns:a16="http://schemas.microsoft.com/office/drawing/2014/main" id="{A49870CA-6E02-4787-82A6-28C0CB6B81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Rectangle 2">
              <a:extLst>
                <a:ext uri="{FF2B5EF4-FFF2-40B4-BE49-F238E27FC236}">
                  <a16:creationId xmlns:a16="http://schemas.microsoft.com/office/drawing/2014/main" id="{5639C028-DD6E-4E69-AE6E-1CC158EDC9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Rectangle 59">
              <a:extLst>
                <a:ext uri="{FF2B5EF4-FFF2-40B4-BE49-F238E27FC236}">
                  <a16:creationId xmlns:a16="http://schemas.microsoft.com/office/drawing/2014/main" id="{B1CD1FE8-3027-45AA-AD53-5B131FB03D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Rectangle 2">
              <a:extLst>
                <a:ext uri="{FF2B5EF4-FFF2-40B4-BE49-F238E27FC236}">
                  <a16:creationId xmlns:a16="http://schemas.microsoft.com/office/drawing/2014/main" id="{1FD2B706-0BB9-4A30-9206-252E09AE03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Rectangle 59">
              <a:extLst>
                <a:ext uri="{FF2B5EF4-FFF2-40B4-BE49-F238E27FC236}">
                  <a16:creationId xmlns:a16="http://schemas.microsoft.com/office/drawing/2014/main" id="{D5783E13-BA0A-4F1E-A4F0-BFC9FF1035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Rectangle 2">
              <a:extLst>
                <a:ext uri="{FF2B5EF4-FFF2-40B4-BE49-F238E27FC236}">
                  <a16:creationId xmlns:a16="http://schemas.microsoft.com/office/drawing/2014/main" id="{D0847D6C-8036-43A9-BA3E-D1E8928882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Rectangle 59">
              <a:extLst>
                <a:ext uri="{FF2B5EF4-FFF2-40B4-BE49-F238E27FC236}">
                  <a16:creationId xmlns:a16="http://schemas.microsoft.com/office/drawing/2014/main" id="{1D610CBF-7C35-498A-9BDD-A2954A7CAB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Rectangle 2">
              <a:extLst>
                <a:ext uri="{FF2B5EF4-FFF2-40B4-BE49-F238E27FC236}">
                  <a16:creationId xmlns:a16="http://schemas.microsoft.com/office/drawing/2014/main" id="{BCB60915-0422-4144-87E9-2289DBC045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" name="Rectangle 59">
              <a:extLst>
                <a:ext uri="{FF2B5EF4-FFF2-40B4-BE49-F238E27FC236}">
                  <a16:creationId xmlns:a16="http://schemas.microsoft.com/office/drawing/2014/main" id="{9D64F486-DA93-45CE-9075-4110C67F10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Rectangle 2">
              <a:extLst>
                <a:ext uri="{FF2B5EF4-FFF2-40B4-BE49-F238E27FC236}">
                  <a16:creationId xmlns:a16="http://schemas.microsoft.com/office/drawing/2014/main" id="{DA8356F6-E822-44E0-8A11-33E5A5432E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Rectangle 59">
              <a:extLst>
                <a:ext uri="{FF2B5EF4-FFF2-40B4-BE49-F238E27FC236}">
                  <a16:creationId xmlns:a16="http://schemas.microsoft.com/office/drawing/2014/main" id="{C825C106-0BD3-41C1-8520-50F54BD675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0" name="Rectangle 149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9144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94" name="Content Placeholder 2">
            <a:extLst>
              <a:ext uri="{FF2B5EF4-FFF2-40B4-BE49-F238E27FC236}">
                <a16:creationId xmlns:a16="http://schemas.microsoft.com/office/drawing/2014/main" id="{2B97104B-6436-0B55-34E6-F8429CF780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8669647"/>
              </p:ext>
            </p:extLst>
          </p:nvPr>
        </p:nvGraphicFramePr>
        <p:xfrm>
          <a:off x="3712631" y="0"/>
          <a:ext cx="5431369" cy="6491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2626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DA4C68-B5C5-D5A3-B648-EB8BC6C7E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GB" sz="3500" dirty="0">
                <a:solidFill>
                  <a:srgbClr val="FFFFFF"/>
                </a:solidFill>
              </a:rPr>
              <a:t>The Basics</a:t>
            </a:r>
          </a:p>
        </p:txBody>
      </p:sp>
      <p:graphicFrame>
        <p:nvGraphicFramePr>
          <p:cNvPr id="41" name="Content Placeholder 2">
            <a:extLst>
              <a:ext uri="{FF2B5EF4-FFF2-40B4-BE49-F238E27FC236}">
                <a16:creationId xmlns:a16="http://schemas.microsoft.com/office/drawing/2014/main" id="{8C8C1FFC-44BB-BDE0-7214-E6233DCDBF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7581512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9384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11A0FB7C-718C-4ED8-93FE-43F7E80129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8743" y="699899"/>
            <a:ext cx="8035257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See the source image">
            <a:extLst>
              <a:ext uri="{FF2B5EF4-FFF2-40B4-BE49-F238E27FC236}">
                <a16:creationId xmlns:a16="http://schemas.microsoft.com/office/drawing/2014/main" id="{36819A6A-DE42-7521-2931-C6B0C36970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9" r="30932" b="-3"/>
          <a:stretch/>
        </p:blipFill>
        <p:spPr bwMode="auto">
          <a:xfrm>
            <a:off x="0" y="2584652"/>
            <a:ext cx="3127698" cy="417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743E99A-AB2E-4B32-A5C4-8FEF2F5954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94846" y="1"/>
            <a:ext cx="3456399" cy="6863609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72D0DD-25FD-5CB7-618E-CEE327C0A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174" y="859808"/>
            <a:ext cx="6064861" cy="15626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kern="1200">
                <a:latin typeface="+mj-lt"/>
                <a:ea typeface="+mj-ea"/>
                <a:cs typeface="+mj-cs"/>
              </a:rPr>
              <a:t>Sleep</a:t>
            </a:r>
          </a:p>
        </p:txBody>
      </p:sp>
      <p:pic>
        <p:nvPicPr>
          <p:cNvPr id="5" name="Picture 3" descr="https://sleepfoundation.org/sites/default/files/SleepTimeRecommendations012615%5B1%5D-page-001_0.jpg">
            <a:hlinkClick r:id="rId3" tooltip="How Much Sleep Do We Really Need?"/>
            <a:extLst>
              <a:ext uri="{FF2B5EF4-FFF2-40B4-BE49-F238E27FC236}">
                <a16:creationId xmlns:a16="http://schemas.microsoft.com/office/drawing/2014/main" id="{E83A9400-2E10-9B42-5E82-67F5DE9C6EA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4" r="2" b="2252"/>
          <a:stretch/>
        </p:blipFill>
        <p:spPr bwMode="auto">
          <a:xfrm>
            <a:off x="6551246" y="729585"/>
            <a:ext cx="2592752" cy="614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524492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0">
            <a:extLst>
              <a:ext uri="{FF2B5EF4-FFF2-40B4-BE49-F238E27FC236}">
                <a16:creationId xmlns:a16="http://schemas.microsoft.com/office/drawing/2014/main" id="{25443840-A796-4C43-8DC1-1B738EFEC5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" y="719554"/>
            <a:ext cx="9143999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C6348-8A24-5FE6-36CD-63B5FA87D7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02708" y="952501"/>
            <a:ext cx="2979327" cy="56325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/>
              <a:t>A teenager should be getting anywhere from 8-10 hours sleep a night.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Low levels of sleep lead to</a:t>
            </a:r>
            <a:r>
              <a:rPr lang="en-US" sz="2000" dirty="0"/>
              <a:t>:</a:t>
            </a:r>
          </a:p>
          <a:p>
            <a:pPr lvl="1"/>
            <a:r>
              <a:rPr lang="en-US" sz="2000" dirty="0"/>
              <a:t>Poor concentration</a:t>
            </a:r>
          </a:p>
          <a:p>
            <a:pPr lvl="1"/>
            <a:r>
              <a:rPr lang="en-US" sz="2000" dirty="0"/>
              <a:t>Low level cognitive loss</a:t>
            </a:r>
          </a:p>
          <a:p>
            <a:pPr lvl="1"/>
            <a:r>
              <a:rPr lang="en-US" sz="2000" dirty="0"/>
              <a:t>Irritable mood</a:t>
            </a:r>
          </a:p>
          <a:p>
            <a:pPr lvl="1"/>
            <a:r>
              <a:rPr lang="en-US" sz="2000" dirty="0"/>
              <a:t>Poor physical and mental health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9023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F6756E-E4D8-4FFC-5D91-89FB3BC13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0359" y="57536"/>
            <a:ext cx="3146755" cy="9932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900" dirty="0"/>
              <a:t>Study Tips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2223" y="554152"/>
            <a:ext cx="4306642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Young Student overwhelmed with studying with piles of books in front of him Stock Photo - 16336982">
            <a:extLst>
              <a:ext uri="{FF2B5EF4-FFF2-40B4-BE49-F238E27FC236}">
                <a16:creationId xmlns:a16="http://schemas.microsoft.com/office/drawing/2014/main" id="{08E8828E-8AF2-9CC5-5CA4-DE5AD4C07FE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5" r="23342" b="-2"/>
          <a:stretch/>
        </p:blipFill>
        <p:spPr bwMode="auto">
          <a:xfrm>
            <a:off x="379063" y="554151"/>
            <a:ext cx="4306642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17" y="703679"/>
            <a:ext cx="128636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064" y="1562696"/>
            <a:ext cx="118159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F0D49BFF-D913-66F6-B025-44081DD08C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93286" y="1460501"/>
            <a:ext cx="3696335" cy="5613400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0" indent="0">
              <a:buNone/>
            </a:pPr>
            <a:r>
              <a:rPr lang="en-US" sz="4200" dirty="0">
                <a:solidFill>
                  <a:schemeClr val="tx1">
                    <a:alpha val="80000"/>
                  </a:schemeClr>
                </a:solidFill>
              </a:rPr>
              <a:t>Cramming doesn’t work!</a:t>
            </a:r>
          </a:p>
          <a:p>
            <a:pPr marL="0" indent="0">
              <a:buNone/>
            </a:pPr>
            <a:endParaRPr lang="en-US" sz="4200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en-US" sz="4200" dirty="0">
                <a:solidFill>
                  <a:schemeClr val="tx1">
                    <a:alpha val="80000"/>
                  </a:schemeClr>
                </a:solidFill>
              </a:rPr>
              <a:t>Study routines prime the brain and get it ready for learning</a:t>
            </a:r>
          </a:p>
          <a:p>
            <a:pPr marL="0" indent="0">
              <a:buNone/>
            </a:pPr>
            <a:endParaRPr lang="en-US" sz="4200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en-US" sz="4200" dirty="0">
                <a:solidFill>
                  <a:schemeClr val="tx1">
                    <a:alpha val="80000"/>
                  </a:schemeClr>
                </a:solidFill>
              </a:rPr>
              <a:t>Pick a goal and work towards that</a:t>
            </a:r>
          </a:p>
          <a:p>
            <a:pPr marL="0" indent="0">
              <a:buNone/>
            </a:pPr>
            <a:endParaRPr lang="en-US" sz="4200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en-US" sz="4200" dirty="0">
                <a:solidFill>
                  <a:schemeClr val="tx1">
                    <a:alpha val="80000"/>
                  </a:schemeClr>
                </a:solidFill>
              </a:rPr>
              <a:t>Don’t just read books and copy them </a:t>
            </a:r>
          </a:p>
          <a:p>
            <a:pPr marL="0" indent="0">
              <a:buNone/>
            </a:pPr>
            <a:endParaRPr lang="en-US" sz="4200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en-US" sz="4200" dirty="0">
                <a:solidFill>
                  <a:schemeClr val="tx1">
                    <a:alpha val="80000"/>
                  </a:schemeClr>
                </a:solidFill>
              </a:rPr>
              <a:t>Flashcards work as excellent memory enhancers.</a:t>
            </a:r>
          </a:p>
          <a:p>
            <a:pPr marL="0" indent="0">
              <a:buNone/>
            </a:pPr>
            <a:endParaRPr lang="en-US" sz="4200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en-US" sz="4200" dirty="0">
                <a:solidFill>
                  <a:schemeClr val="tx1">
                    <a:alpha val="80000"/>
                  </a:schemeClr>
                </a:solidFill>
              </a:rPr>
              <a:t>Teach your parents! </a:t>
            </a:r>
          </a:p>
          <a:p>
            <a:endParaRPr lang="en-US" sz="9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35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0611" y="5775082"/>
            <a:ext cx="84320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7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9621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694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5D49C35-CD67-7A17-711F-230BBD414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7188"/>
            <a:ext cx="7886700" cy="1133499"/>
          </a:xfrm>
        </p:spPr>
        <p:txBody>
          <a:bodyPr>
            <a:normAutofit/>
          </a:bodyPr>
          <a:lstStyle/>
          <a:p>
            <a:pPr algn="ctr"/>
            <a:r>
              <a:rPr lang="en-GB" sz="4500"/>
              <a:t>When You’re Studying</a:t>
            </a:r>
          </a:p>
        </p:txBody>
      </p:sp>
      <p:graphicFrame>
        <p:nvGraphicFramePr>
          <p:cNvPr id="16" name="Content Placeholder 5">
            <a:extLst>
              <a:ext uri="{FF2B5EF4-FFF2-40B4-BE49-F238E27FC236}">
                <a16:creationId xmlns:a16="http://schemas.microsoft.com/office/drawing/2014/main" id="{FDB129EB-B7B6-2351-8D64-9CBA68905A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7716123"/>
              </p:ext>
            </p:extLst>
          </p:nvPr>
        </p:nvGraphicFramePr>
        <p:xfrm>
          <a:off x="628650" y="1828800"/>
          <a:ext cx="78867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6367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66F1F4-CF49-D7A3-D1AD-9DEC9A718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GB" sz="3500">
                <a:solidFill>
                  <a:srgbClr val="FFFFFF"/>
                </a:solidFill>
              </a:rPr>
              <a:t>Study Timetable</a:t>
            </a: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4ED438DB-A4E2-AB0B-9E3D-019E7346B6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8331745"/>
              </p:ext>
            </p:extLst>
          </p:nvPr>
        </p:nvGraphicFramePr>
        <p:xfrm>
          <a:off x="365840" y="1806528"/>
          <a:ext cx="8536861" cy="4264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009">
                  <a:extLst>
                    <a:ext uri="{9D8B030D-6E8A-4147-A177-3AD203B41FA5}">
                      <a16:colId xmlns:a16="http://schemas.microsoft.com/office/drawing/2014/main" val="1657151111"/>
                    </a:ext>
                  </a:extLst>
                </a:gridCol>
                <a:gridCol w="1070048">
                  <a:extLst>
                    <a:ext uri="{9D8B030D-6E8A-4147-A177-3AD203B41FA5}">
                      <a16:colId xmlns:a16="http://schemas.microsoft.com/office/drawing/2014/main" val="3373904436"/>
                    </a:ext>
                  </a:extLst>
                </a:gridCol>
                <a:gridCol w="1070048">
                  <a:extLst>
                    <a:ext uri="{9D8B030D-6E8A-4147-A177-3AD203B41FA5}">
                      <a16:colId xmlns:a16="http://schemas.microsoft.com/office/drawing/2014/main" val="1511534411"/>
                    </a:ext>
                  </a:extLst>
                </a:gridCol>
                <a:gridCol w="1208564">
                  <a:extLst>
                    <a:ext uri="{9D8B030D-6E8A-4147-A177-3AD203B41FA5}">
                      <a16:colId xmlns:a16="http://schemas.microsoft.com/office/drawing/2014/main" val="243891406"/>
                    </a:ext>
                  </a:extLst>
                </a:gridCol>
                <a:gridCol w="1070048">
                  <a:extLst>
                    <a:ext uri="{9D8B030D-6E8A-4147-A177-3AD203B41FA5}">
                      <a16:colId xmlns:a16="http://schemas.microsoft.com/office/drawing/2014/main" val="261606948"/>
                    </a:ext>
                  </a:extLst>
                </a:gridCol>
                <a:gridCol w="1070048">
                  <a:extLst>
                    <a:ext uri="{9D8B030D-6E8A-4147-A177-3AD203B41FA5}">
                      <a16:colId xmlns:a16="http://schemas.microsoft.com/office/drawing/2014/main" val="302044118"/>
                    </a:ext>
                  </a:extLst>
                </a:gridCol>
                <a:gridCol w="1070048">
                  <a:extLst>
                    <a:ext uri="{9D8B030D-6E8A-4147-A177-3AD203B41FA5}">
                      <a16:colId xmlns:a16="http://schemas.microsoft.com/office/drawing/2014/main" val="128105468"/>
                    </a:ext>
                  </a:extLst>
                </a:gridCol>
                <a:gridCol w="1070048">
                  <a:extLst>
                    <a:ext uri="{9D8B030D-6E8A-4147-A177-3AD203B41FA5}">
                      <a16:colId xmlns:a16="http://schemas.microsoft.com/office/drawing/2014/main" val="936014731"/>
                    </a:ext>
                  </a:extLst>
                </a:gridCol>
              </a:tblGrid>
              <a:tr h="438617"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103232" marR="103232" marT="51616" marB="516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Monday</a:t>
                      </a:r>
                    </a:p>
                  </a:txBody>
                  <a:tcPr marL="103232" marR="103232" marT="51616" marB="516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Tuesday</a:t>
                      </a:r>
                    </a:p>
                  </a:txBody>
                  <a:tcPr marL="103232" marR="103232" marT="51616" marB="516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Wednesday</a:t>
                      </a:r>
                    </a:p>
                  </a:txBody>
                  <a:tcPr marL="103232" marR="103232" marT="51616" marB="516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Thursday</a:t>
                      </a:r>
                    </a:p>
                  </a:txBody>
                  <a:tcPr marL="103232" marR="103232" marT="51616" marB="516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Friday</a:t>
                      </a:r>
                    </a:p>
                  </a:txBody>
                  <a:tcPr marL="103232" marR="103232" marT="51616" marB="516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Saturday</a:t>
                      </a:r>
                    </a:p>
                  </a:txBody>
                  <a:tcPr marL="103232" marR="103232" marT="51616" marB="516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Sunday</a:t>
                      </a:r>
                    </a:p>
                  </a:txBody>
                  <a:tcPr marL="103232" marR="103232" marT="51616" marB="51616" anchor="ctr"/>
                </a:tc>
                <a:extLst>
                  <a:ext uri="{0D108BD9-81ED-4DB2-BD59-A6C34878D82A}">
                    <a16:rowId xmlns:a16="http://schemas.microsoft.com/office/drawing/2014/main" val="1230828677"/>
                  </a:ext>
                </a:extLst>
              </a:tr>
              <a:tr h="1410806">
                <a:tc>
                  <a:txBody>
                    <a:bodyPr/>
                    <a:lstStyle/>
                    <a:p>
                      <a:pPr algn="ctr"/>
                      <a:r>
                        <a:rPr lang="en-GB" sz="2000"/>
                        <a:t>4:00</a:t>
                      </a:r>
                      <a:r>
                        <a:rPr lang="en-GB" sz="2000" baseline="0"/>
                        <a:t> – 4:30</a:t>
                      </a:r>
                      <a:endParaRPr lang="en-GB" sz="2000"/>
                    </a:p>
                  </a:txBody>
                  <a:tcPr marL="103232" marR="103232" marT="51616" marB="51616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3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Physics</a:t>
                      </a:r>
                    </a:p>
                  </a:txBody>
                  <a:tcPr marL="10753" marR="10753" marT="10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Maths</a:t>
                      </a:r>
                    </a:p>
                  </a:txBody>
                  <a:tcPr marL="10753" marR="10753" marT="10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Subject 4</a:t>
                      </a:r>
                    </a:p>
                  </a:txBody>
                  <a:tcPr marL="10753" marR="10753" marT="10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3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Physics</a:t>
                      </a:r>
                    </a:p>
                  </a:txBody>
                  <a:tcPr marL="10753" marR="10753" marT="10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Subject 3</a:t>
                      </a:r>
                    </a:p>
                  </a:txBody>
                  <a:tcPr marL="10753" marR="10753" marT="10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Subject 5</a:t>
                      </a:r>
                    </a:p>
                  </a:txBody>
                  <a:tcPr marL="10753" marR="10753" marT="10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Maths</a:t>
                      </a:r>
                    </a:p>
                  </a:txBody>
                  <a:tcPr marL="10753" marR="10753" marT="10753" marB="0" anchor="ctr"/>
                </a:tc>
                <a:extLst>
                  <a:ext uri="{0D108BD9-81ED-4DB2-BD59-A6C34878D82A}">
                    <a16:rowId xmlns:a16="http://schemas.microsoft.com/office/drawing/2014/main" val="233888481"/>
                  </a:ext>
                </a:extLst>
              </a:tr>
              <a:tr h="1003843">
                <a:tc>
                  <a:txBody>
                    <a:bodyPr/>
                    <a:lstStyle/>
                    <a:p>
                      <a:pPr algn="ctr"/>
                      <a:r>
                        <a:rPr lang="en-GB" sz="2000"/>
                        <a:t>6:00-6:30</a:t>
                      </a:r>
                    </a:p>
                  </a:txBody>
                  <a:tcPr marL="103232" marR="103232" marT="51616" marB="51616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English</a:t>
                      </a:r>
                    </a:p>
                  </a:txBody>
                  <a:tcPr marL="10753" marR="10753" marT="10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Subject 2</a:t>
                      </a:r>
                    </a:p>
                  </a:txBody>
                  <a:tcPr marL="10753" marR="10753" marT="10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English</a:t>
                      </a:r>
                    </a:p>
                  </a:txBody>
                  <a:tcPr marL="10753" marR="10753" marT="10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Subject 4</a:t>
                      </a:r>
                    </a:p>
                  </a:txBody>
                  <a:tcPr marL="10753" marR="10753" marT="10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Subject 5</a:t>
                      </a:r>
                    </a:p>
                  </a:txBody>
                  <a:tcPr marL="10753" marR="10753" marT="10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Subject 2</a:t>
                      </a:r>
                    </a:p>
                  </a:txBody>
                  <a:tcPr marL="10753" marR="10753" marT="10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Subject 3</a:t>
                      </a:r>
                    </a:p>
                  </a:txBody>
                  <a:tcPr marL="10753" marR="10753" marT="10753" marB="0" anchor="ctr"/>
                </a:tc>
                <a:extLst>
                  <a:ext uri="{0D108BD9-81ED-4DB2-BD59-A6C34878D82A}">
                    <a16:rowId xmlns:a16="http://schemas.microsoft.com/office/drawing/2014/main" val="1783481791"/>
                  </a:ext>
                </a:extLst>
              </a:tr>
              <a:tr h="1410806">
                <a:tc>
                  <a:txBody>
                    <a:bodyPr/>
                    <a:lstStyle/>
                    <a:p>
                      <a:pPr algn="ctr"/>
                      <a:r>
                        <a:rPr lang="en-GB" sz="2000"/>
                        <a:t>7:00 – 7:30</a:t>
                      </a:r>
                    </a:p>
                  </a:txBody>
                  <a:tcPr marL="103232" marR="103232" marT="51616" marB="51616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Subject 4</a:t>
                      </a:r>
                    </a:p>
                  </a:txBody>
                  <a:tcPr marL="10753" marR="10753" marT="10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Subject 3</a:t>
                      </a:r>
                    </a:p>
                  </a:txBody>
                  <a:tcPr marL="10753" marR="10753" marT="10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Subject 5</a:t>
                      </a:r>
                    </a:p>
                  </a:txBody>
                  <a:tcPr marL="10753" marR="10753" marT="10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Maths</a:t>
                      </a:r>
                    </a:p>
                  </a:txBody>
                  <a:tcPr marL="10753" marR="10753" marT="10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English</a:t>
                      </a:r>
                    </a:p>
                  </a:txBody>
                  <a:tcPr marL="10753" marR="10753" marT="10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3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Physics</a:t>
                      </a:r>
                    </a:p>
                  </a:txBody>
                  <a:tcPr marL="10753" marR="10753" marT="10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Subject 2</a:t>
                      </a:r>
                    </a:p>
                  </a:txBody>
                  <a:tcPr marL="10753" marR="10753" marT="10753" marB="0" anchor="ctr"/>
                </a:tc>
                <a:extLst>
                  <a:ext uri="{0D108BD9-81ED-4DB2-BD59-A6C34878D82A}">
                    <a16:rowId xmlns:a16="http://schemas.microsoft.com/office/drawing/2014/main" val="56865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9177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C3AB4A0-0B5C-5D47-A3EB-02A332ED99F9}"/>
                  </a:ext>
                </a:extLst>
              </p:cNvPr>
              <p:cNvSpPr txBox="1"/>
              <p:nvPr/>
            </p:nvSpPr>
            <p:spPr>
              <a:xfrm>
                <a:off x="2448868" y="1924820"/>
                <a:ext cx="33944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37 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𝑤𝑒𝑒𝑘𝑠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𝑢𝑛𝑡𝑖𝑙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𝑒𝑥𝑎𝑚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C3AB4A0-0B5C-5D47-A3EB-02A332ED99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868" y="1924820"/>
                <a:ext cx="3394455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89CB45-A99B-8367-2DE7-A5DED1688C1E}"/>
                  </a:ext>
                </a:extLst>
              </p:cNvPr>
              <p:cNvSpPr txBox="1"/>
              <p:nvPr/>
            </p:nvSpPr>
            <p:spPr>
              <a:xfrm>
                <a:off x="282877" y="2961968"/>
                <a:ext cx="857824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37×90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𝑚𝑖𝑛𝑢𝑡𝑒𝑠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=55.5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h𝑜𝑢𝑟𝑠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𝑠𝑡𝑢𝑑𝑦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𝑡𝑖𝑚𝑒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𝑝𝑒𝑟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𝑠𝑢𝑏𝑗𝑒𝑐𝑡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89CB45-A99B-8367-2DE7-A5DED1688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877" y="2961968"/>
                <a:ext cx="857824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7786C48E-6282-A901-FACA-8A37E656306F}"/>
              </a:ext>
            </a:extLst>
          </p:cNvPr>
          <p:cNvSpPr txBox="1"/>
          <p:nvPr/>
        </p:nvSpPr>
        <p:spPr>
          <a:xfrm>
            <a:off x="282877" y="4826938"/>
            <a:ext cx="77768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If you wait until after Easter (14 days before exams start) that’s 4 hours per subject per day </a:t>
            </a:r>
            <a:r>
              <a:rPr lang="en-GB" sz="2800" b="1" dirty="0"/>
              <a:t>– 28 hours total.</a:t>
            </a:r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6544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985db1-d84e-427c-8ed0-10cd2be10404" xsi:nil="true"/>
    <lcf76f155ced4ddcb4097134ff3c332f xmlns="1fd7de28-5c2c-4a29-afb7-8b8cdc2dca96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7B6D553BBD01468EF17298F5E5422F" ma:contentTypeVersion="17" ma:contentTypeDescription="Create a new document." ma:contentTypeScope="" ma:versionID="76acd094ee69b2a30fea4b7cdc3569b8">
  <xsd:schema xmlns:xsd="http://www.w3.org/2001/XMLSchema" xmlns:xs="http://www.w3.org/2001/XMLSchema" xmlns:p="http://schemas.microsoft.com/office/2006/metadata/properties" xmlns:ns2="1fd7de28-5c2c-4a29-afb7-8b8cdc2dca96" xmlns:ns3="ae985db1-d84e-427c-8ed0-10cd2be10404" targetNamespace="http://schemas.microsoft.com/office/2006/metadata/properties" ma:root="true" ma:fieldsID="f2fdde6587a861e2dc33689373ef6777" ns2:_="" ns3:_="">
    <xsd:import namespace="1fd7de28-5c2c-4a29-afb7-8b8cdc2dca96"/>
    <xsd:import namespace="ae985db1-d84e-427c-8ed0-10cd2be104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d7de28-5c2c-4a29-afb7-8b8cdc2dca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a8110b4-7946-418e-8ab0-d3d0ec8bff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85db1-d84e-427c-8ed0-10cd2be1040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30f42c6-30bd-43fc-ba53-6b1c3ede846c}" ma:internalName="TaxCatchAll" ma:showField="CatchAllData" ma:web="ae985db1-d84e-427c-8ed0-10cd2be104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5D73D54-79C4-4320-92CA-D323A1A8BBA0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ae985db1-d84e-427c-8ed0-10cd2be10404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1fd7de28-5c2c-4a29-afb7-8b8cdc2dca9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0D42D87-6D51-4B63-9C33-7145FE0171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d7de28-5c2c-4a29-afb7-8b8cdc2dca96"/>
    <ds:schemaRef ds:uri="ae985db1-d84e-427c-8ed0-10cd2be104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A833CD0-D8FE-4BF4-BC23-CE41BF8C9F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</TotalTime>
  <Words>397</Words>
  <Application>Microsoft Office PowerPoint</Application>
  <PresentationFormat>On-screen Show (4:3)</PresentationFormat>
  <Paragraphs>117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Office Theme</vt:lpstr>
      <vt:lpstr>PowerPoint Presentation</vt:lpstr>
      <vt:lpstr>What We’ll Cover</vt:lpstr>
      <vt:lpstr>Course Structure </vt:lpstr>
      <vt:lpstr>The Basics</vt:lpstr>
      <vt:lpstr>Sleep</vt:lpstr>
      <vt:lpstr>Study Tips</vt:lpstr>
      <vt:lpstr>When You’re Studying</vt:lpstr>
      <vt:lpstr>Study Timetable</vt:lpstr>
      <vt:lpstr>PowerPoint Presentation</vt:lpstr>
      <vt:lpstr>Mental &amp; Physical Health</vt:lpstr>
      <vt:lpstr>Physics Tips</vt:lpstr>
      <vt:lpstr>Student Books</vt:lpstr>
      <vt:lpstr>Study Support</vt:lpstr>
      <vt:lpstr>Any Questions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Gordon</dc:creator>
  <cp:lastModifiedBy>Mrs Earle</cp:lastModifiedBy>
  <cp:revision>5</cp:revision>
  <dcterms:created xsi:type="dcterms:W3CDTF">2022-09-14T20:07:37Z</dcterms:created>
  <dcterms:modified xsi:type="dcterms:W3CDTF">2023-09-15T10:12:44Z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0x010100FF7B6D553BBD01468EF17298F5E5422F</vt:lpwstr>
  </property>
  <property fmtid="{D5CDD505-2E9C-101B-9397-08002B2CF9AE}" pid="3" name="MediaServiceImageTags">
    <vt:lpwstr/>
  </property>
</Properties>
</file>