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65" r:id="rId4"/>
    <p:sldId id="257" r:id="rId5"/>
    <p:sldId id="259" r:id="rId6"/>
    <p:sldId id="260" r:id="rId7"/>
    <p:sldId id="258" r:id="rId8"/>
    <p:sldId id="262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64" d="100"/>
          <a:sy n="64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C99B89-E5F1-440D-80AD-3A049B973736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23C4DE-B521-45AC-82C5-938696ECB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3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76A1-6FCD-7248-BF6C-CD52A4995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pass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3DBC3-0901-0F43-9F8B-27E3161EA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dirty="0" smtClean="0"/>
              <a:t>Drama</a:t>
            </a:r>
          </a:p>
          <a:p>
            <a:r>
              <a:rPr lang="en-US" dirty="0" smtClean="0"/>
              <a:t>Miss Walker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0" y="4379777"/>
            <a:ext cx="180975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097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UNITS – DRAMA </a:t>
            </a:r>
            <a:r>
              <a:rPr lang="sv-SE" dirty="0" smtClean="0"/>
              <a:t>SKILLS </a:t>
            </a:r>
            <a:r>
              <a:rPr lang="sv-SE" sz="2000" dirty="0" smtClean="0"/>
              <a:t>(Aug-Oct) </a:t>
            </a:r>
            <a:r>
              <a:rPr lang="sv-SE" dirty="0"/>
              <a:t>&amp; PRODUCTION </a:t>
            </a:r>
            <a:r>
              <a:rPr lang="sv-SE" dirty="0" smtClean="0"/>
              <a:t>sKILLS </a:t>
            </a:r>
            <a:r>
              <a:rPr lang="sv-SE" sz="2000" dirty="0" smtClean="0"/>
              <a:t>(Oct-Dec)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6047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These are the 2 units that we are currently working through in drama.</a:t>
            </a:r>
          </a:p>
          <a:p>
            <a:r>
              <a:rPr lang="en-GB" dirty="0"/>
              <a:t>For each unit the pupils have to keep a written folio of evidence. </a:t>
            </a:r>
          </a:p>
          <a:p>
            <a:r>
              <a:rPr lang="en-GB" dirty="0"/>
              <a:t>We will add to their folios throughout the year, it’s important that the pupils meet deadlines and keep their folios organised and presentable. </a:t>
            </a:r>
          </a:p>
          <a:p>
            <a:r>
              <a:rPr lang="en-GB" dirty="0"/>
              <a:t>The end </a:t>
            </a:r>
            <a:r>
              <a:rPr lang="en-GB" dirty="0" smtClean="0"/>
              <a:t>assessment for both units </a:t>
            </a:r>
            <a:r>
              <a:rPr lang="en-GB" dirty="0"/>
              <a:t>will be a recorded performance in front of an </a:t>
            </a:r>
            <a:r>
              <a:rPr lang="en-GB" dirty="0" smtClean="0"/>
              <a:t>audience followed by a written evaluation.</a:t>
            </a:r>
            <a:endParaRPr lang="en-GB" dirty="0"/>
          </a:p>
          <a:p>
            <a:r>
              <a:rPr lang="en-GB" dirty="0"/>
              <a:t>For Drama Skills pupils will be assessed on their ability to create and perform an in-depth portrayal of a character. </a:t>
            </a:r>
          </a:p>
          <a:p>
            <a:r>
              <a:rPr lang="en-GB" dirty="0"/>
              <a:t>For Production Skills pupils will be assessed on their design folio and application of their chosen production skill during a live performance.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test </a:t>
            </a:r>
            <a:r>
              <a:rPr lang="en-GB" dirty="0" smtClean="0"/>
              <a:t>(9</a:t>
            </a:r>
            <a:r>
              <a:rPr lang="en-GB" baseline="30000" dirty="0" smtClean="0"/>
              <a:t>th</a:t>
            </a:r>
            <a:r>
              <a:rPr lang="en-GB" dirty="0" smtClean="0"/>
              <a:t>-13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The October test will be a practical assessment of the Drama Skills performance. </a:t>
            </a:r>
          </a:p>
          <a:p>
            <a:r>
              <a:rPr lang="en-GB" dirty="0" smtClean="0"/>
              <a:t>Pupils needs to be fully off script and they must be able to sustain a believable portrayal of a character throughout the performance. </a:t>
            </a:r>
          </a:p>
          <a:p>
            <a:r>
              <a:rPr lang="en-GB" dirty="0" smtClean="0"/>
              <a:t>Pupils will be given individual feedback on their performance and they will set targets for their final performance in December.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will happen on the last week of term.</a:t>
            </a:r>
          </a:p>
        </p:txBody>
      </p:sp>
    </p:spTree>
    <p:extLst>
      <p:ext uri="{BB962C8B-B14F-4D97-AF65-F5344CB8AC3E}">
        <p14:creationId xmlns:p14="http://schemas.microsoft.com/office/powerpoint/2010/main" val="38677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FB3F-8EE8-7642-9977-4E8A2804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5 – final practical exam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F60E1-5124-2141-AC4F-A1C589DF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Drama exam is split 60% practical and 40% written.</a:t>
            </a:r>
          </a:p>
          <a:p>
            <a:r>
              <a:rPr lang="en-US" dirty="0"/>
              <a:t>Pupils have the option of acting or taking on a role as a designer for their final exam.</a:t>
            </a:r>
          </a:p>
          <a:p>
            <a:r>
              <a:rPr lang="en-US" dirty="0"/>
              <a:t>The school will be contacted by the external examiner around February </a:t>
            </a:r>
            <a:r>
              <a:rPr lang="en-US" dirty="0" smtClean="0"/>
              <a:t>2024 </a:t>
            </a:r>
            <a:r>
              <a:rPr lang="en-US" dirty="0"/>
              <a:t>and we will arrange a day for them to come in and examine the pupils. </a:t>
            </a:r>
          </a:p>
          <a:p>
            <a:r>
              <a:rPr lang="en-US" dirty="0"/>
              <a:t>The practical exam will take one full day and it will take place in the Drama </a:t>
            </a:r>
            <a:r>
              <a:rPr lang="en-US" dirty="0" smtClean="0"/>
              <a:t>Studio</a:t>
            </a:r>
            <a:r>
              <a:rPr lang="en-US" dirty="0"/>
              <a:t> </a:t>
            </a:r>
            <a:r>
              <a:rPr lang="en-US" dirty="0" smtClean="0"/>
              <a:t>(potentially Theatre Royal)</a:t>
            </a:r>
            <a:endParaRPr lang="en-US" dirty="0"/>
          </a:p>
          <a:p>
            <a:r>
              <a:rPr lang="en-US" dirty="0"/>
              <a:t>As we approach the Christmas holiday’s I will work alongside the pupils to decide whether acting or design should be their chosen area for their exam.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8EB4-5CE0-474E-9FBC-3D07B98B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370D-BCB0-1846-85C1-967641C0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Actors will act </a:t>
            </a:r>
            <a:r>
              <a:rPr lang="en-US" dirty="0" smtClean="0"/>
              <a:t>between 6-20 </a:t>
            </a:r>
            <a:r>
              <a:rPr lang="en-US" dirty="0"/>
              <a:t>minutes depending on how many people they are acting alongside. </a:t>
            </a:r>
            <a:endParaRPr lang="en-US" dirty="0" smtClean="0"/>
          </a:p>
          <a:p>
            <a:r>
              <a:rPr lang="en-US" dirty="0" smtClean="0"/>
              <a:t>Pupils will need to be completely off script and they must be able to portray a fully developed portrayal of a character that links fully to the published script they are working from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will cast the pupils in appropriate plays, playing characters that I think will work really well for them. 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will cast the pieces just before the Christmas </a:t>
            </a:r>
            <a:r>
              <a:rPr lang="en-US" dirty="0" smtClean="0"/>
              <a:t>Holidays</a:t>
            </a:r>
            <a:r>
              <a:rPr lang="en-US" dirty="0"/>
              <a:t> </a:t>
            </a:r>
            <a:r>
              <a:rPr lang="en-US" dirty="0" smtClean="0"/>
              <a:t>and we will start to rehearse throughout Term 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7D7B-C611-D640-8FF9-FE8ECAD1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9551-C651-3648-AC17-B83707BE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Pupils can take on the role of a designer from the following; Lighting, Sound, Props, Set, Hair &amp; Make-up and Costume. </a:t>
            </a:r>
          </a:p>
          <a:p>
            <a:r>
              <a:rPr lang="en-US" dirty="0"/>
              <a:t>It’s important to note that pupils must have a good level of knowledge and skills to take on one of the above roles.</a:t>
            </a:r>
          </a:p>
          <a:p>
            <a:r>
              <a:rPr lang="en-US" dirty="0"/>
              <a:t>As a designer the pupils are responsible for picking a published play that they are interested in and want to design for depending on their chosen role. </a:t>
            </a:r>
          </a:p>
          <a:p>
            <a:r>
              <a:rPr lang="en-US" dirty="0"/>
              <a:t>The pupils then go on to create a design folio that will be presented to the examiner.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64BF-51E7-B84B-A610-AE63C5EC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written exam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BC08E-92BA-D94A-96B9-D32FBD29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written exam will take place during the SQA exam diet under normal exam conditions. </a:t>
            </a:r>
          </a:p>
          <a:p>
            <a:r>
              <a:rPr lang="en-US" dirty="0"/>
              <a:t>The exam lasts for 1 hour and 30 minutes. </a:t>
            </a:r>
          </a:p>
          <a:p>
            <a:r>
              <a:rPr lang="en-US" dirty="0"/>
              <a:t>The paper marked out of 60 and it is split into two </a:t>
            </a:r>
            <a:r>
              <a:rPr lang="en-US" dirty="0" smtClean="0"/>
              <a:t>sections.</a:t>
            </a:r>
            <a:endParaRPr lang="en-US" dirty="0"/>
          </a:p>
          <a:p>
            <a:r>
              <a:rPr lang="en-US" dirty="0"/>
              <a:t>Section 1 focuses on involvement in previous </a:t>
            </a:r>
            <a:r>
              <a:rPr lang="en-US" dirty="0" smtClean="0"/>
              <a:t>performances.</a:t>
            </a:r>
            <a:endParaRPr lang="en-US" dirty="0"/>
          </a:p>
          <a:p>
            <a:r>
              <a:rPr lang="en-US" dirty="0"/>
              <a:t>Section 2 focuses on working from a </a:t>
            </a:r>
            <a:r>
              <a:rPr lang="en-US" dirty="0" smtClean="0"/>
              <a:t>stimulus, </a:t>
            </a:r>
            <a:r>
              <a:rPr lang="en-US" dirty="0" smtClean="0"/>
              <a:t>pupils are asked to </a:t>
            </a:r>
            <a:r>
              <a:rPr lang="en-US" dirty="0" smtClean="0"/>
              <a:t>generate </a:t>
            </a:r>
            <a:r>
              <a:rPr lang="en-US" dirty="0"/>
              <a:t>an idea for a performance, then </a:t>
            </a:r>
            <a:r>
              <a:rPr lang="en-US" dirty="0" smtClean="0"/>
              <a:t>answer </a:t>
            </a:r>
            <a:r>
              <a:rPr lang="en-US" dirty="0"/>
              <a:t>questions around the performance. </a:t>
            </a:r>
            <a:endParaRPr lang="en-US" dirty="0" smtClean="0"/>
          </a:p>
          <a:p>
            <a:r>
              <a:rPr lang="en-US" dirty="0" smtClean="0"/>
              <a:t>In order to get marks in the paper, the pupils must know and use the correct terminology.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0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they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Learn ALL of their drama terminology – the </a:t>
            </a:r>
            <a:r>
              <a:rPr lang="en-GB" dirty="0" smtClean="0"/>
              <a:t>pupils will be </a:t>
            </a:r>
            <a:r>
              <a:rPr lang="en-GB" dirty="0"/>
              <a:t>given a National 5 Course Booklet that details everything they need to know to pass Drama.</a:t>
            </a:r>
          </a:p>
          <a:p>
            <a:r>
              <a:rPr lang="en-GB" dirty="0"/>
              <a:t>If they do not know their terminology they will not be able to gain ANY marks in the written paper and in their folios. </a:t>
            </a:r>
          </a:p>
          <a:p>
            <a:r>
              <a:rPr lang="en-GB" dirty="0"/>
              <a:t>Complete as many practice papers as possible.</a:t>
            </a:r>
          </a:p>
          <a:p>
            <a:r>
              <a:rPr lang="en-GB" dirty="0" smtClean="0"/>
              <a:t>Attend Drama Study on Tuesday’s after school.</a:t>
            </a:r>
            <a:endParaRPr lang="en-GB" dirty="0"/>
          </a:p>
          <a:p>
            <a:r>
              <a:rPr lang="en-GB" dirty="0"/>
              <a:t>Work hard to meet all deadlines throughout the year. </a:t>
            </a:r>
            <a:endParaRPr lang="en-GB" dirty="0" smtClean="0"/>
          </a:p>
          <a:p>
            <a:r>
              <a:rPr lang="en-GB" dirty="0" smtClean="0"/>
              <a:t>Work hard to learn all of their lines and commit to attending extra rehearsals.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5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can do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them on </a:t>
            </a:r>
            <a:r>
              <a:rPr lang="en-GB" dirty="0"/>
              <a:t>their Drama Terminology. </a:t>
            </a:r>
            <a:endParaRPr lang="en-GB" dirty="0" smtClean="0"/>
          </a:p>
          <a:p>
            <a:r>
              <a:rPr lang="en-GB" dirty="0" smtClean="0"/>
              <a:t>Encourage them to complete as many practice papers as possible. </a:t>
            </a:r>
            <a:endParaRPr lang="en-GB" dirty="0"/>
          </a:p>
          <a:p>
            <a:r>
              <a:rPr lang="en-GB" dirty="0"/>
              <a:t>Actors – help to learn lines by reading in the other parts. </a:t>
            </a:r>
          </a:p>
          <a:p>
            <a:r>
              <a:rPr lang="en-GB" dirty="0"/>
              <a:t>Designers – watch their presentation and give positive and constructive </a:t>
            </a:r>
            <a:r>
              <a:rPr lang="en-GB" dirty="0" smtClean="0"/>
              <a:t>feedback. </a:t>
            </a:r>
          </a:p>
          <a:p>
            <a:r>
              <a:rPr lang="en-GB" dirty="0" smtClean="0"/>
              <a:t>Come to </a:t>
            </a:r>
            <a:r>
              <a:rPr lang="en-GB" dirty="0" smtClean="0"/>
              <a:t>watch the show case evening next year.  This will be organised when we have a dat</a:t>
            </a:r>
            <a:r>
              <a:rPr lang="en-GB" dirty="0" smtClean="0"/>
              <a:t>e for the </a:t>
            </a:r>
            <a:r>
              <a:rPr lang="en-GB" smtClean="0"/>
              <a:t>practical exam.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4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6308</TotalTime>
  <Words>788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How to pass </vt:lpstr>
      <vt:lpstr>UNITS – DRAMA SKILLS (Aug-Oct) &amp; PRODUCTION sKILLS (Oct-Dec)</vt:lpstr>
      <vt:lpstr>October test (9th-13th)</vt:lpstr>
      <vt:lpstr>National 5 – final practical exam</vt:lpstr>
      <vt:lpstr>ACTORS</vt:lpstr>
      <vt:lpstr>DESIGNERS </vt:lpstr>
      <vt:lpstr>The written exam </vt:lpstr>
      <vt:lpstr>What they need to do</vt:lpstr>
      <vt:lpstr>What you can do to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 w to pass</dc:title>
  <dc:creator>steven degnan</dc:creator>
  <cp:lastModifiedBy>Johanna Walker</cp:lastModifiedBy>
  <cp:revision>44</cp:revision>
  <cp:lastPrinted>2023-09-13T08:20:50Z</cp:lastPrinted>
  <dcterms:created xsi:type="dcterms:W3CDTF">2020-09-20T19:15:28Z</dcterms:created>
  <dcterms:modified xsi:type="dcterms:W3CDTF">2023-09-13T17:27:24Z</dcterms:modified>
</cp:coreProperties>
</file>