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</p:sldMasterIdLst>
  <p:handoutMasterIdLst>
    <p:handoutMasterId r:id="rId13"/>
  </p:handoutMasterIdLst>
  <p:sldIdLst>
    <p:sldId id="267" r:id="rId5"/>
    <p:sldId id="266" r:id="rId6"/>
    <p:sldId id="259" r:id="rId7"/>
    <p:sldId id="261" r:id="rId8"/>
    <p:sldId id="260" r:id="rId9"/>
    <p:sldId id="262" r:id="rId10"/>
    <p:sldId id="264" r:id="rId11"/>
    <p:sldId id="265" r:id="rId12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DB12D1-6B01-47CB-909A-91FF62C5C73D}" v="32" dt="2021-09-13T14:23:11.994"/>
    <p1510:client id="{959CDF1F-EA82-4E51-A0E8-4565E3117DD7}" v="152" dt="2021-09-09T08:41:28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02" d="100"/>
          <a:sy n="102" d="100"/>
        </p:scale>
        <p:origin x="2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Anderson" userId="6623471c-60d5-4e9f-b8cc-3790eba128bc" providerId="ADAL" clId="{D4B3FF5B-085E-42C2-8A79-2824859E3297}"/>
    <pc:docChg chg="undo custSel modSld modMainMaster">
      <pc:chgData name="Rebecca Anderson" userId="6623471c-60d5-4e9f-b8cc-3790eba128bc" providerId="ADAL" clId="{D4B3FF5B-085E-42C2-8A79-2824859E3297}" dt="2020-09-21T21:01:38.098" v="488" actId="1035"/>
      <pc:docMkLst>
        <pc:docMk/>
      </pc:docMkLst>
      <pc:sldChg chg="addSp delSp modSp mod modTransition modAnim">
        <pc:chgData name="Rebecca Anderson" userId="6623471c-60d5-4e9f-b8cc-3790eba128bc" providerId="ADAL" clId="{D4B3FF5B-085E-42C2-8A79-2824859E3297}" dt="2020-09-21T21:00:19.286" v="485" actId="1038"/>
        <pc:sldMkLst>
          <pc:docMk/>
          <pc:sldMk cId="306317705" sldId="256"/>
        </pc:sldMkLst>
        <pc:spChg chg="del">
          <ac:chgData name="Rebecca Anderson" userId="6623471c-60d5-4e9f-b8cc-3790eba128bc" providerId="ADAL" clId="{D4B3FF5B-085E-42C2-8A79-2824859E3297}" dt="2020-09-21T19:44:59.774" v="13" actId="478"/>
          <ac:spMkLst>
            <pc:docMk/>
            <pc:sldMk cId="306317705" sldId="256"/>
            <ac:spMk id="5" creationId="{00000000-0000-0000-0000-000000000000}"/>
          </ac:spMkLst>
        </pc:spChg>
        <pc:picChg chg="add mod">
          <ac:chgData name="Rebecca Anderson" userId="6623471c-60d5-4e9f-b8cc-3790eba128bc" providerId="ADAL" clId="{D4B3FF5B-085E-42C2-8A79-2824859E3297}" dt="2020-09-21T20:45:52.978" v="479"/>
          <ac:picMkLst>
            <pc:docMk/>
            <pc:sldMk cId="306317705" sldId="256"/>
            <ac:picMk id="2" creationId="{CC29AF23-B0F5-4376-B6B3-4F5A2F9037F8}"/>
          </ac:picMkLst>
        </pc:picChg>
        <pc:picChg chg="add mod">
          <ac:chgData name="Rebecca Anderson" userId="6623471c-60d5-4e9f-b8cc-3790eba128bc" providerId="ADAL" clId="{D4B3FF5B-085E-42C2-8A79-2824859E3297}" dt="2020-09-21T20:46:28.332" v="481"/>
          <ac:picMkLst>
            <pc:docMk/>
            <pc:sldMk cId="306317705" sldId="256"/>
            <ac:picMk id="3" creationId="{7853AD7D-EFBD-4EAB-BEE8-9DBE8E42897C}"/>
          </ac:picMkLst>
        </pc:picChg>
        <pc:picChg chg="add mod">
          <ac:chgData name="Rebecca Anderson" userId="6623471c-60d5-4e9f-b8cc-3790eba128bc" providerId="ADAL" clId="{D4B3FF5B-085E-42C2-8A79-2824859E3297}" dt="2020-09-21T20:50:12.014" v="483"/>
          <ac:picMkLst>
            <pc:docMk/>
            <pc:sldMk cId="306317705" sldId="256"/>
            <ac:picMk id="4" creationId="{B0FEFE74-C30B-4F2B-AD2B-D2177F4FFC71}"/>
          </ac:picMkLst>
        </pc:picChg>
        <pc:picChg chg="add mod">
          <ac:chgData name="Rebecca Anderson" userId="6623471c-60d5-4e9f-b8cc-3790eba128bc" providerId="ADAL" clId="{D4B3FF5B-085E-42C2-8A79-2824859E3297}" dt="2020-09-21T21:00:19.286" v="485" actId="1038"/>
          <ac:picMkLst>
            <pc:docMk/>
            <pc:sldMk cId="306317705" sldId="256"/>
            <ac:picMk id="6" creationId="{C4B17838-3580-47D8-B5AA-1A721C9F25AC}"/>
          </ac:picMkLst>
        </pc:picChg>
        <pc:picChg chg="del">
          <ac:chgData name="Rebecca Anderson" userId="6623471c-60d5-4e9f-b8cc-3790eba128bc" providerId="ADAL" clId="{D4B3FF5B-085E-42C2-8A79-2824859E3297}" dt="2020-09-21T19:45:03.116" v="14" actId="478"/>
          <ac:picMkLst>
            <pc:docMk/>
            <pc:sldMk cId="306317705" sldId="256"/>
            <ac:picMk id="7" creationId="{00000000-0000-0000-0000-000000000000}"/>
          </ac:picMkLst>
        </pc:picChg>
      </pc:sldChg>
      <pc:sldChg chg="addSp delSp modSp mod modTransition modAnim">
        <pc:chgData name="Rebecca Anderson" userId="6623471c-60d5-4e9f-b8cc-3790eba128bc" providerId="ADAL" clId="{D4B3FF5B-085E-42C2-8A79-2824859E3297}" dt="2020-09-21T21:01:04.847" v="486" actId="1038"/>
        <pc:sldMkLst>
          <pc:docMk/>
          <pc:sldMk cId="3935554845" sldId="258"/>
        </pc:sldMkLst>
        <pc:spChg chg="mod">
          <ac:chgData name="Rebecca Anderson" userId="6623471c-60d5-4e9f-b8cc-3790eba128bc" providerId="ADAL" clId="{D4B3FF5B-085E-42C2-8A79-2824859E3297}" dt="2020-09-21T20:21:10.029" v="415" actId="20577"/>
          <ac:spMkLst>
            <pc:docMk/>
            <pc:sldMk cId="3935554845" sldId="258"/>
            <ac:spMk id="2" creationId="{00000000-0000-0000-0000-000000000000}"/>
          </ac:spMkLst>
        </pc:spChg>
        <pc:spChg chg="mod">
          <ac:chgData name="Rebecca Anderson" userId="6623471c-60d5-4e9f-b8cc-3790eba128bc" providerId="ADAL" clId="{D4B3FF5B-085E-42C2-8A79-2824859E3297}" dt="2020-09-21T20:20:44.713" v="410" actId="14100"/>
          <ac:spMkLst>
            <pc:docMk/>
            <pc:sldMk cId="3935554845" sldId="258"/>
            <ac:spMk id="3" creationId="{00000000-0000-0000-0000-000000000000}"/>
          </ac:spMkLst>
        </pc:spChg>
        <pc:spChg chg="mod">
          <ac:chgData name="Rebecca Anderson" userId="6623471c-60d5-4e9f-b8cc-3790eba128bc" providerId="ADAL" clId="{D4B3FF5B-085E-42C2-8A79-2824859E3297}" dt="2020-09-21T20:20:15.310" v="389" actId="21"/>
          <ac:spMkLst>
            <pc:docMk/>
            <pc:sldMk cId="3935554845" sldId="258"/>
            <ac:spMk id="4" creationId="{00000000-0000-0000-0000-000000000000}"/>
          </ac:spMkLst>
        </pc:spChg>
        <pc:picChg chg="del">
          <ac:chgData name="Rebecca Anderson" userId="6623471c-60d5-4e9f-b8cc-3790eba128bc" providerId="ADAL" clId="{D4B3FF5B-085E-42C2-8A79-2824859E3297}" dt="2020-09-21T19:45:07.779" v="15" actId="478"/>
          <ac:picMkLst>
            <pc:docMk/>
            <pc:sldMk cId="3935554845" sldId="258"/>
            <ac:picMk id="5" creationId="{00000000-0000-0000-0000-000000000000}"/>
          </ac:picMkLst>
        </pc:picChg>
        <pc:picChg chg="add mod">
          <ac:chgData name="Rebecca Anderson" userId="6623471c-60d5-4e9f-b8cc-3790eba128bc" providerId="ADAL" clId="{D4B3FF5B-085E-42C2-8A79-2824859E3297}" dt="2020-09-21T20:45:52.978" v="479"/>
          <ac:picMkLst>
            <pc:docMk/>
            <pc:sldMk cId="3935554845" sldId="258"/>
            <ac:picMk id="6" creationId="{E4CA0313-0DB0-4C6C-B93D-6B8C1AB01D76}"/>
          </ac:picMkLst>
        </pc:picChg>
        <pc:picChg chg="add mod">
          <ac:chgData name="Rebecca Anderson" userId="6623471c-60d5-4e9f-b8cc-3790eba128bc" providerId="ADAL" clId="{D4B3FF5B-085E-42C2-8A79-2824859E3297}" dt="2020-09-21T20:46:28.332" v="481"/>
          <ac:picMkLst>
            <pc:docMk/>
            <pc:sldMk cId="3935554845" sldId="258"/>
            <ac:picMk id="7" creationId="{42EC7C06-4246-43B6-A726-03D389A915BD}"/>
          </ac:picMkLst>
        </pc:picChg>
        <pc:picChg chg="add mod">
          <ac:chgData name="Rebecca Anderson" userId="6623471c-60d5-4e9f-b8cc-3790eba128bc" providerId="ADAL" clId="{D4B3FF5B-085E-42C2-8A79-2824859E3297}" dt="2020-09-21T20:50:12.014" v="483"/>
          <ac:picMkLst>
            <pc:docMk/>
            <pc:sldMk cId="3935554845" sldId="258"/>
            <ac:picMk id="8" creationId="{9BBE0C16-85AF-4D45-97FB-B661E6A0408A}"/>
          </ac:picMkLst>
        </pc:picChg>
        <pc:picChg chg="add mod">
          <ac:chgData name="Rebecca Anderson" userId="6623471c-60d5-4e9f-b8cc-3790eba128bc" providerId="ADAL" clId="{D4B3FF5B-085E-42C2-8A79-2824859E3297}" dt="2020-09-21T21:01:04.847" v="486" actId="1038"/>
          <ac:picMkLst>
            <pc:docMk/>
            <pc:sldMk cId="3935554845" sldId="258"/>
            <ac:picMk id="9" creationId="{1D48C9F1-66D6-4904-ABF1-F57F2B5D3476}"/>
          </ac:picMkLst>
        </pc:picChg>
      </pc:sldChg>
      <pc:sldChg chg="addSp delSp modSp mod modTransition modAnim">
        <pc:chgData name="Rebecca Anderson" userId="6623471c-60d5-4e9f-b8cc-3790eba128bc" providerId="ADAL" clId="{D4B3FF5B-085E-42C2-8A79-2824859E3297}" dt="2020-09-21T21:01:38.098" v="488" actId="1035"/>
        <pc:sldMkLst>
          <pc:docMk/>
          <pc:sldMk cId="2670869074" sldId="259"/>
        </pc:sldMkLst>
        <pc:spChg chg="mod">
          <ac:chgData name="Rebecca Anderson" userId="6623471c-60d5-4e9f-b8cc-3790eba128bc" providerId="ADAL" clId="{D4B3FF5B-085E-42C2-8A79-2824859E3297}" dt="2020-09-21T20:10:29.061" v="350" actId="1076"/>
          <ac:spMkLst>
            <pc:docMk/>
            <pc:sldMk cId="2670869074" sldId="259"/>
            <ac:spMk id="2" creationId="{00000000-0000-0000-0000-000000000000}"/>
          </ac:spMkLst>
        </pc:spChg>
        <pc:spChg chg="mod">
          <ac:chgData name="Rebecca Anderson" userId="6623471c-60d5-4e9f-b8cc-3790eba128bc" providerId="ADAL" clId="{D4B3FF5B-085E-42C2-8A79-2824859E3297}" dt="2020-09-21T19:55:38.414" v="333" actId="14100"/>
          <ac:spMkLst>
            <pc:docMk/>
            <pc:sldMk cId="2670869074" sldId="259"/>
            <ac:spMk id="3" creationId="{00000000-0000-0000-0000-000000000000}"/>
          </ac:spMkLst>
        </pc:spChg>
        <pc:picChg chg="del">
          <ac:chgData name="Rebecca Anderson" userId="6623471c-60d5-4e9f-b8cc-3790eba128bc" providerId="ADAL" clId="{D4B3FF5B-085E-42C2-8A79-2824859E3297}" dt="2020-09-21T19:45:14.241" v="16" actId="478"/>
          <ac:picMkLst>
            <pc:docMk/>
            <pc:sldMk cId="2670869074" sldId="259"/>
            <ac:picMk id="4" creationId="{00000000-0000-0000-0000-000000000000}"/>
          </ac:picMkLst>
        </pc:picChg>
        <pc:picChg chg="add mod">
          <ac:chgData name="Rebecca Anderson" userId="6623471c-60d5-4e9f-b8cc-3790eba128bc" providerId="ADAL" clId="{D4B3FF5B-085E-42C2-8A79-2824859E3297}" dt="2020-09-21T20:45:52.978" v="479"/>
          <ac:picMkLst>
            <pc:docMk/>
            <pc:sldMk cId="2670869074" sldId="259"/>
            <ac:picMk id="5" creationId="{C7013897-8F17-4C11-BDCB-AA37873CD27D}"/>
          </ac:picMkLst>
        </pc:picChg>
        <pc:picChg chg="add mod">
          <ac:chgData name="Rebecca Anderson" userId="6623471c-60d5-4e9f-b8cc-3790eba128bc" providerId="ADAL" clId="{D4B3FF5B-085E-42C2-8A79-2824859E3297}" dt="2020-09-21T20:50:12.014" v="483"/>
          <ac:picMkLst>
            <pc:docMk/>
            <pc:sldMk cId="2670869074" sldId="259"/>
            <ac:picMk id="6" creationId="{C8ED408B-CCE5-4309-B798-76C27893823A}"/>
          </ac:picMkLst>
        </pc:picChg>
        <pc:picChg chg="add mod">
          <ac:chgData name="Rebecca Anderson" userId="6623471c-60d5-4e9f-b8cc-3790eba128bc" providerId="ADAL" clId="{D4B3FF5B-085E-42C2-8A79-2824859E3297}" dt="2020-09-21T21:01:38.098" v="488" actId="1035"/>
          <ac:picMkLst>
            <pc:docMk/>
            <pc:sldMk cId="2670869074" sldId="259"/>
            <ac:picMk id="7" creationId="{BBFDD2B5-6E3A-44DF-A4E2-5BD267DD470F}"/>
          </ac:picMkLst>
        </pc:picChg>
      </pc:sldChg>
      <pc:sldChg chg="addSp delSp modSp mod modTransition modAnim">
        <pc:chgData name="Rebecca Anderson" userId="6623471c-60d5-4e9f-b8cc-3790eba128bc" providerId="ADAL" clId="{D4B3FF5B-085E-42C2-8A79-2824859E3297}" dt="2020-09-21T20:58:02.744" v="484"/>
        <pc:sldMkLst>
          <pc:docMk/>
          <pc:sldMk cId="1974974245" sldId="260"/>
        </pc:sldMkLst>
        <pc:spChg chg="mod">
          <ac:chgData name="Rebecca Anderson" userId="6623471c-60d5-4e9f-b8cc-3790eba128bc" providerId="ADAL" clId="{D4B3FF5B-085E-42C2-8A79-2824859E3297}" dt="2020-09-21T20:12:53.422" v="354" actId="1076"/>
          <ac:spMkLst>
            <pc:docMk/>
            <pc:sldMk cId="1974974245" sldId="260"/>
            <ac:spMk id="2" creationId="{00000000-0000-0000-0000-000000000000}"/>
          </ac:spMkLst>
        </pc:spChg>
        <pc:spChg chg="mod">
          <ac:chgData name="Rebecca Anderson" userId="6623471c-60d5-4e9f-b8cc-3790eba128bc" providerId="ADAL" clId="{D4B3FF5B-085E-42C2-8A79-2824859E3297}" dt="2020-09-21T20:41:55.072" v="459" actId="20577"/>
          <ac:spMkLst>
            <pc:docMk/>
            <pc:sldMk cId="1974974245" sldId="260"/>
            <ac:spMk id="3" creationId="{00000000-0000-0000-0000-000000000000}"/>
          </ac:spMkLst>
        </pc:spChg>
        <pc:picChg chg="del">
          <ac:chgData name="Rebecca Anderson" userId="6623471c-60d5-4e9f-b8cc-3790eba128bc" providerId="ADAL" clId="{D4B3FF5B-085E-42C2-8A79-2824859E3297}" dt="2020-09-21T19:45:17.590" v="18" actId="478"/>
          <ac:picMkLst>
            <pc:docMk/>
            <pc:sldMk cId="1974974245" sldId="260"/>
            <ac:picMk id="4" creationId="{00000000-0000-0000-0000-000000000000}"/>
          </ac:picMkLst>
        </pc:picChg>
        <pc:picChg chg="add mod">
          <ac:chgData name="Rebecca Anderson" userId="6623471c-60d5-4e9f-b8cc-3790eba128bc" providerId="ADAL" clId="{D4B3FF5B-085E-42C2-8A79-2824859E3297}" dt="2020-09-21T20:41:59.545" v="460" actId="1076"/>
          <ac:picMkLst>
            <pc:docMk/>
            <pc:sldMk cId="1974974245" sldId="260"/>
            <ac:picMk id="5" creationId="{8FBA6B75-696C-4A07-9783-7E283A09BD5E}"/>
          </ac:picMkLst>
        </pc:picChg>
        <pc:picChg chg="add mod">
          <ac:chgData name="Rebecca Anderson" userId="6623471c-60d5-4e9f-b8cc-3790eba128bc" providerId="ADAL" clId="{D4B3FF5B-085E-42C2-8A79-2824859E3297}" dt="2020-09-21T20:45:52.978" v="479"/>
          <ac:picMkLst>
            <pc:docMk/>
            <pc:sldMk cId="1974974245" sldId="260"/>
            <ac:picMk id="6" creationId="{FFA743D1-4663-4E61-92F8-B6426FE4ACF9}"/>
          </ac:picMkLst>
        </pc:picChg>
        <pc:picChg chg="add mod">
          <ac:chgData name="Rebecca Anderson" userId="6623471c-60d5-4e9f-b8cc-3790eba128bc" providerId="ADAL" clId="{D4B3FF5B-085E-42C2-8A79-2824859E3297}" dt="2020-09-21T20:50:12.014" v="483"/>
          <ac:picMkLst>
            <pc:docMk/>
            <pc:sldMk cId="1974974245" sldId="260"/>
            <ac:picMk id="7" creationId="{AE4A1348-A102-4599-A878-283B539FAA52}"/>
          </ac:picMkLst>
        </pc:picChg>
        <pc:picChg chg="add mod">
          <ac:chgData name="Rebecca Anderson" userId="6623471c-60d5-4e9f-b8cc-3790eba128bc" providerId="ADAL" clId="{D4B3FF5B-085E-42C2-8A79-2824859E3297}" dt="2020-09-21T20:58:02.744" v="484"/>
          <ac:picMkLst>
            <pc:docMk/>
            <pc:sldMk cId="1974974245" sldId="260"/>
            <ac:picMk id="8" creationId="{2B852BCB-4109-4C03-B836-88299749336A}"/>
          </ac:picMkLst>
        </pc:picChg>
      </pc:sldChg>
      <pc:sldChg chg="addSp delSp modSp mod modTransition modAnim">
        <pc:chgData name="Rebecca Anderson" userId="6623471c-60d5-4e9f-b8cc-3790eba128bc" providerId="ADAL" clId="{D4B3FF5B-085E-42C2-8A79-2824859E3297}" dt="2020-09-21T20:58:02.744" v="484"/>
        <pc:sldMkLst>
          <pc:docMk/>
          <pc:sldMk cId="407221371" sldId="261"/>
        </pc:sldMkLst>
        <pc:spChg chg="mod">
          <ac:chgData name="Rebecca Anderson" userId="6623471c-60d5-4e9f-b8cc-3790eba128bc" providerId="ADAL" clId="{D4B3FF5B-085E-42C2-8A79-2824859E3297}" dt="2020-09-21T20:27:36.475" v="430" actId="20577"/>
          <ac:spMkLst>
            <pc:docMk/>
            <pc:sldMk cId="407221371" sldId="261"/>
            <ac:spMk id="2" creationId="{00000000-0000-0000-0000-000000000000}"/>
          </ac:spMkLst>
        </pc:spChg>
        <pc:spChg chg="mod">
          <ac:chgData name="Rebecca Anderson" userId="6623471c-60d5-4e9f-b8cc-3790eba128bc" providerId="ADAL" clId="{D4B3FF5B-085E-42C2-8A79-2824859E3297}" dt="2020-09-21T20:19:26.922" v="384" actId="6549"/>
          <ac:spMkLst>
            <pc:docMk/>
            <pc:sldMk cId="407221371" sldId="261"/>
            <ac:spMk id="3" creationId="{00000000-0000-0000-0000-000000000000}"/>
          </ac:spMkLst>
        </pc:spChg>
        <pc:picChg chg="del">
          <ac:chgData name="Rebecca Anderson" userId="6623471c-60d5-4e9f-b8cc-3790eba128bc" providerId="ADAL" clId="{D4B3FF5B-085E-42C2-8A79-2824859E3297}" dt="2020-09-21T19:45:16.313" v="17" actId="478"/>
          <ac:picMkLst>
            <pc:docMk/>
            <pc:sldMk cId="407221371" sldId="261"/>
            <ac:picMk id="4" creationId="{00000000-0000-0000-0000-000000000000}"/>
          </ac:picMkLst>
        </pc:picChg>
        <pc:picChg chg="add mod">
          <ac:chgData name="Rebecca Anderson" userId="6623471c-60d5-4e9f-b8cc-3790eba128bc" providerId="ADAL" clId="{D4B3FF5B-085E-42C2-8A79-2824859E3297}" dt="2020-09-21T20:45:52.978" v="479"/>
          <ac:picMkLst>
            <pc:docMk/>
            <pc:sldMk cId="407221371" sldId="261"/>
            <ac:picMk id="5" creationId="{7D2651B9-6172-4815-8C74-94851050F842}"/>
          </ac:picMkLst>
        </pc:picChg>
        <pc:picChg chg="add mod">
          <ac:chgData name="Rebecca Anderson" userId="6623471c-60d5-4e9f-b8cc-3790eba128bc" providerId="ADAL" clId="{D4B3FF5B-085E-42C2-8A79-2824859E3297}" dt="2020-09-21T20:50:12.014" v="483"/>
          <ac:picMkLst>
            <pc:docMk/>
            <pc:sldMk cId="407221371" sldId="261"/>
            <ac:picMk id="6" creationId="{F2010386-1B27-4D11-BD07-AEC77A7653A8}"/>
          </ac:picMkLst>
        </pc:picChg>
        <pc:picChg chg="add mod">
          <ac:chgData name="Rebecca Anderson" userId="6623471c-60d5-4e9f-b8cc-3790eba128bc" providerId="ADAL" clId="{D4B3FF5B-085E-42C2-8A79-2824859E3297}" dt="2020-09-21T20:58:02.744" v="484"/>
          <ac:picMkLst>
            <pc:docMk/>
            <pc:sldMk cId="407221371" sldId="261"/>
            <ac:picMk id="7" creationId="{A0B27135-39A5-4792-B446-8FB96FE9A782}"/>
          </ac:picMkLst>
        </pc:picChg>
        <pc:picChg chg="add mod">
          <ac:chgData name="Rebecca Anderson" userId="6623471c-60d5-4e9f-b8cc-3790eba128bc" providerId="ADAL" clId="{D4B3FF5B-085E-42C2-8A79-2824859E3297}" dt="2020-09-21T20:19:31.779" v="385" actId="1076"/>
          <ac:picMkLst>
            <pc:docMk/>
            <pc:sldMk cId="407221371" sldId="261"/>
            <ac:picMk id="1026" creationId="{BED1D977-19A1-4154-B194-CE6E3C690A22}"/>
          </ac:picMkLst>
        </pc:picChg>
      </pc:sldChg>
      <pc:sldChg chg="addSp delSp modSp mod modTransition modAnim">
        <pc:chgData name="Rebecca Anderson" userId="6623471c-60d5-4e9f-b8cc-3790eba128bc" providerId="ADAL" clId="{D4B3FF5B-085E-42C2-8A79-2824859E3297}" dt="2020-09-21T20:58:02.744" v="484"/>
        <pc:sldMkLst>
          <pc:docMk/>
          <pc:sldMk cId="2483249313" sldId="262"/>
        </pc:sldMkLst>
        <pc:spChg chg="mod">
          <ac:chgData name="Rebecca Anderson" userId="6623471c-60d5-4e9f-b8cc-3790eba128bc" providerId="ADAL" clId="{D4B3FF5B-085E-42C2-8A79-2824859E3297}" dt="2020-09-21T20:13:12.675" v="356" actId="1076"/>
          <ac:spMkLst>
            <pc:docMk/>
            <pc:sldMk cId="2483249313" sldId="262"/>
            <ac:spMk id="2" creationId="{00000000-0000-0000-0000-000000000000}"/>
          </ac:spMkLst>
        </pc:spChg>
        <pc:spChg chg="mod">
          <ac:chgData name="Rebecca Anderson" userId="6623471c-60d5-4e9f-b8cc-3790eba128bc" providerId="ADAL" clId="{D4B3FF5B-085E-42C2-8A79-2824859E3297}" dt="2020-09-21T20:42:34.376" v="477" actId="20577"/>
          <ac:spMkLst>
            <pc:docMk/>
            <pc:sldMk cId="2483249313" sldId="262"/>
            <ac:spMk id="3" creationId="{00000000-0000-0000-0000-000000000000}"/>
          </ac:spMkLst>
        </pc:spChg>
        <pc:picChg chg="del">
          <ac:chgData name="Rebecca Anderson" userId="6623471c-60d5-4e9f-b8cc-3790eba128bc" providerId="ADAL" clId="{D4B3FF5B-085E-42C2-8A79-2824859E3297}" dt="2020-09-21T19:45:18.829" v="19" actId="478"/>
          <ac:picMkLst>
            <pc:docMk/>
            <pc:sldMk cId="2483249313" sldId="262"/>
            <ac:picMk id="4" creationId="{00000000-0000-0000-0000-000000000000}"/>
          </ac:picMkLst>
        </pc:picChg>
        <pc:picChg chg="add mod">
          <ac:chgData name="Rebecca Anderson" userId="6623471c-60d5-4e9f-b8cc-3790eba128bc" providerId="ADAL" clId="{D4B3FF5B-085E-42C2-8A79-2824859E3297}" dt="2020-09-21T20:50:12.014" v="483"/>
          <ac:picMkLst>
            <pc:docMk/>
            <pc:sldMk cId="2483249313" sldId="262"/>
            <ac:picMk id="5" creationId="{6A7B0BF2-A8AE-4F79-8000-C52DD7B4E305}"/>
          </ac:picMkLst>
        </pc:picChg>
        <pc:picChg chg="add mod">
          <ac:chgData name="Rebecca Anderson" userId="6623471c-60d5-4e9f-b8cc-3790eba128bc" providerId="ADAL" clId="{D4B3FF5B-085E-42C2-8A79-2824859E3297}" dt="2020-09-21T20:58:02.744" v="484"/>
          <ac:picMkLst>
            <pc:docMk/>
            <pc:sldMk cId="2483249313" sldId="262"/>
            <ac:picMk id="6" creationId="{ADD7FBFF-D84F-4FE0-BFB4-E1A8DD0CBC0D}"/>
          </ac:picMkLst>
        </pc:picChg>
        <pc:picChg chg="add mod">
          <ac:chgData name="Rebecca Anderson" userId="6623471c-60d5-4e9f-b8cc-3790eba128bc" providerId="ADAL" clId="{D4B3FF5B-085E-42C2-8A79-2824859E3297}" dt="2020-09-21T20:28:45.317" v="435" actId="1076"/>
          <ac:picMkLst>
            <pc:docMk/>
            <pc:sldMk cId="2483249313" sldId="262"/>
            <ac:picMk id="2050" creationId="{EC82FAD1-01E2-4FFE-BAFE-D7B5929F6815}"/>
          </ac:picMkLst>
        </pc:picChg>
      </pc:sldChg>
      <pc:sldChg chg="addSp delSp modSp mod modTransition">
        <pc:chgData name="Rebecca Anderson" userId="6623471c-60d5-4e9f-b8cc-3790eba128bc" providerId="ADAL" clId="{D4B3FF5B-085E-42C2-8A79-2824859E3297}" dt="2020-09-21T20:58:02.744" v="484"/>
        <pc:sldMkLst>
          <pc:docMk/>
          <pc:sldMk cId="3266385753" sldId="264"/>
        </pc:sldMkLst>
        <pc:spChg chg="mod">
          <ac:chgData name="Rebecca Anderson" userId="6623471c-60d5-4e9f-b8cc-3790eba128bc" providerId="ADAL" clId="{D4B3FF5B-085E-42C2-8A79-2824859E3297}" dt="2020-09-21T20:14:04.722" v="367" actId="1076"/>
          <ac:spMkLst>
            <pc:docMk/>
            <pc:sldMk cId="3266385753" sldId="264"/>
            <ac:spMk id="2" creationId="{00000000-0000-0000-0000-000000000000}"/>
          </ac:spMkLst>
        </pc:spChg>
        <pc:spChg chg="mod">
          <ac:chgData name="Rebecca Anderson" userId="6623471c-60d5-4e9f-b8cc-3790eba128bc" providerId="ADAL" clId="{D4B3FF5B-085E-42C2-8A79-2824859E3297}" dt="2020-09-21T20:26:40.955" v="422" actId="20577"/>
          <ac:spMkLst>
            <pc:docMk/>
            <pc:sldMk cId="3266385753" sldId="264"/>
            <ac:spMk id="3" creationId="{00000000-0000-0000-0000-000000000000}"/>
          </ac:spMkLst>
        </pc:spChg>
        <pc:picChg chg="del">
          <ac:chgData name="Rebecca Anderson" userId="6623471c-60d5-4e9f-b8cc-3790eba128bc" providerId="ADAL" clId="{D4B3FF5B-085E-42C2-8A79-2824859E3297}" dt="2020-09-21T19:45:21.426" v="20" actId="478"/>
          <ac:picMkLst>
            <pc:docMk/>
            <pc:sldMk cId="3266385753" sldId="264"/>
            <ac:picMk id="4" creationId="{00000000-0000-0000-0000-000000000000}"/>
          </ac:picMkLst>
        </pc:picChg>
        <pc:picChg chg="add mod">
          <ac:chgData name="Rebecca Anderson" userId="6623471c-60d5-4e9f-b8cc-3790eba128bc" providerId="ADAL" clId="{D4B3FF5B-085E-42C2-8A79-2824859E3297}" dt="2020-09-21T20:58:02.744" v="484"/>
          <ac:picMkLst>
            <pc:docMk/>
            <pc:sldMk cId="3266385753" sldId="264"/>
            <ac:picMk id="5" creationId="{04ED224C-C82B-44F0-BA82-D0D66118F03C}"/>
          </ac:picMkLst>
        </pc:picChg>
      </pc:sldChg>
      <pc:sldChg chg="addSp delSp modSp mod modTransition">
        <pc:chgData name="Rebecca Anderson" userId="6623471c-60d5-4e9f-b8cc-3790eba128bc" providerId="ADAL" clId="{D4B3FF5B-085E-42C2-8A79-2824859E3297}" dt="2020-09-21T20:58:02.744" v="484"/>
        <pc:sldMkLst>
          <pc:docMk/>
          <pc:sldMk cId="3333511188" sldId="265"/>
        </pc:sldMkLst>
        <pc:spChg chg="mod">
          <ac:chgData name="Rebecca Anderson" userId="6623471c-60d5-4e9f-b8cc-3790eba128bc" providerId="ADAL" clId="{D4B3FF5B-085E-42C2-8A79-2824859E3297}" dt="2020-09-21T20:14:31.189" v="370" actId="1076"/>
          <ac:spMkLst>
            <pc:docMk/>
            <pc:sldMk cId="3333511188" sldId="265"/>
            <ac:spMk id="2" creationId="{00000000-0000-0000-0000-000000000000}"/>
          </ac:spMkLst>
        </pc:spChg>
        <pc:spChg chg="add mod">
          <ac:chgData name="Rebecca Anderson" userId="6623471c-60d5-4e9f-b8cc-3790eba128bc" providerId="ADAL" clId="{D4B3FF5B-085E-42C2-8A79-2824859E3297}" dt="2020-09-21T19:54:53.797" v="321" actId="20577"/>
          <ac:spMkLst>
            <pc:docMk/>
            <pc:sldMk cId="3333511188" sldId="265"/>
            <ac:spMk id="4" creationId="{7E64F3E4-30AB-4EA3-94A7-FB829E6049F3}"/>
          </ac:spMkLst>
        </pc:spChg>
        <pc:picChg chg="del">
          <ac:chgData name="Rebecca Anderson" userId="6623471c-60d5-4e9f-b8cc-3790eba128bc" providerId="ADAL" clId="{D4B3FF5B-085E-42C2-8A79-2824859E3297}" dt="2020-09-21T19:45:25.700" v="21" actId="478"/>
          <ac:picMkLst>
            <pc:docMk/>
            <pc:sldMk cId="3333511188" sldId="265"/>
            <ac:picMk id="3" creationId="{00000000-0000-0000-0000-000000000000}"/>
          </ac:picMkLst>
        </pc:picChg>
        <pc:picChg chg="add mod">
          <ac:chgData name="Rebecca Anderson" userId="6623471c-60d5-4e9f-b8cc-3790eba128bc" providerId="ADAL" clId="{D4B3FF5B-085E-42C2-8A79-2824859E3297}" dt="2020-09-21T20:15:21.421" v="372" actId="1076"/>
          <ac:picMkLst>
            <pc:docMk/>
            <pc:sldMk cId="3333511188" sldId="265"/>
            <ac:picMk id="6" creationId="{B42902B4-B753-47B2-97FD-BC5236219EAE}"/>
          </ac:picMkLst>
        </pc:picChg>
        <pc:picChg chg="add mod">
          <ac:chgData name="Rebecca Anderson" userId="6623471c-60d5-4e9f-b8cc-3790eba128bc" providerId="ADAL" clId="{D4B3FF5B-085E-42C2-8A79-2824859E3297}" dt="2020-09-21T20:58:02.744" v="484"/>
          <ac:picMkLst>
            <pc:docMk/>
            <pc:sldMk cId="3333511188" sldId="265"/>
            <ac:picMk id="7" creationId="{F4AE54FB-1921-45A9-9731-0A40749420AD}"/>
          </ac:picMkLst>
        </pc:picChg>
      </pc:sldChg>
      <pc:sldMasterChg chg="modSldLayout">
        <pc:chgData name="Rebecca Anderson" userId="6623471c-60d5-4e9f-b8cc-3790eba128bc" providerId="ADAL" clId="{D4B3FF5B-085E-42C2-8A79-2824859E3297}" dt="2020-09-21T20:08:59.953" v="340" actId="1076"/>
        <pc:sldMasterMkLst>
          <pc:docMk/>
          <pc:sldMasterMk cId="0" sldId="2147483852"/>
        </pc:sldMasterMkLst>
        <pc:sldLayoutChg chg="addSp delSp modSp mod">
          <pc:chgData name="Rebecca Anderson" userId="6623471c-60d5-4e9f-b8cc-3790eba128bc" providerId="ADAL" clId="{D4B3FF5B-085E-42C2-8A79-2824859E3297}" dt="2020-09-21T19:44:01.763" v="12" actId="20577"/>
          <pc:sldLayoutMkLst>
            <pc:docMk/>
            <pc:sldMasterMk cId="0" sldId="2147483852"/>
            <pc:sldLayoutMk cId="0" sldId="2147483853"/>
          </pc:sldLayoutMkLst>
          <pc:spChg chg="add mod">
            <ac:chgData name="Rebecca Anderson" userId="6623471c-60d5-4e9f-b8cc-3790eba128bc" providerId="ADAL" clId="{D4B3FF5B-085E-42C2-8A79-2824859E3297}" dt="2020-09-21T19:44:01.763" v="12" actId="20577"/>
            <ac:spMkLst>
              <pc:docMk/>
              <pc:sldMasterMk cId="0" sldId="2147483852"/>
              <pc:sldLayoutMk cId="0" sldId="2147483853"/>
              <ac:spMk id="5" creationId="{94C6EC36-7469-473F-9DE1-865ADF0B9D9A}"/>
            </ac:spMkLst>
          </pc:spChg>
          <pc:spChg chg="del">
            <ac:chgData name="Rebecca Anderson" userId="6623471c-60d5-4e9f-b8cc-3790eba128bc" providerId="ADAL" clId="{D4B3FF5B-085E-42C2-8A79-2824859E3297}" dt="2020-09-21T19:43:49.674" v="5" actId="478"/>
            <ac:spMkLst>
              <pc:docMk/>
              <pc:sldMasterMk cId="0" sldId="2147483852"/>
              <pc:sldLayoutMk cId="0" sldId="2147483853"/>
              <ac:spMk id="8" creationId="{00000000-0000-0000-0000-000000000000}"/>
            </ac:spMkLst>
          </pc:spChg>
          <pc:spChg chg="del">
            <ac:chgData name="Rebecca Anderson" userId="6623471c-60d5-4e9f-b8cc-3790eba128bc" providerId="ADAL" clId="{D4B3FF5B-085E-42C2-8A79-2824859E3297}" dt="2020-09-21T19:43:53.472" v="6" actId="478"/>
            <ac:spMkLst>
              <pc:docMk/>
              <pc:sldMasterMk cId="0" sldId="2147483852"/>
              <pc:sldLayoutMk cId="0" sldId="2147483853"/>
              <ac:spMk id="9" creationId="{00000000-0000-0000-0000-000000000000}"/>
            </ac:spMkLst>
          </pc:spChg>
          <pc:grpChg chg="del">
            <ac:chgData name="Rebecca Anderson" userId="6623471c-60d5-4e9f-b8cc-3790eba128bc" providerId="ADAL" clId="{D4B3FF5B-085E-42C2-8A79-2824859E3297}" dt="2020-09-21T19:42:48.223" v="0" actId="478"/>
            <ac:grpSpMkLst>
              <pc:docMk/>
              <pc:sldMasterMk cId="0" sldId="2147483852"/>
              <pc:sldLayoutMk cId="0" sldId="2147483853"/>
              <ac:grpSpMk id="30" creationId="{00000000-0000-0000-0000-000000000000}"/>
            </ac:grpSpMkLst>
          </pc:grpChg>
          <pc:picChg chg="add">
            <ac:chgData name="Rebecca Anderson" userId="6623471c-60d5-4e9f-b8cc-3790eba128bc" providerId="ADAL" clId="{D4B3FF5B-085E-42C2-8A79-2824859E3297}" dt="2020-09-21T19:42:49.895" v="1" actId="22"/>
            <ac:picMkLst>
              <pc:docMk/>
              <pc:sldMasterMk cId="0" sldId="2147483852"/>
              <pc:sldLayoutMk cId="0" sldId="2147483853"/>
              <ac:picMk id="2" creationId="{987332CC-BD76-4E3E-BC38-FC28A985A784}"/>
            </ac:picMkLst>
          </pc:picChg>
          <pc:picChg chg="add">
            <ac:chgData name="Rebecca Anderson" userId="6623471c-60d5-4e9f-b8cc-3790eba128bc" providerId="ADAL" clId="{D4B3FF5B-085E-42C2-8A79-2824859E3297}" dt="2020-09-21T19:42:49.895" v="1" actId="22"/>
            <ac:picMkLst>
              <pc:docMk/>
              <pc:sldMasterMk cId="0" sldId="2147483852"/>
              <pc:sldLayoutMk cId="0" sldId="2147483853"/>
              <ac:picMk id="3" creationId="{B161D46D-FAF3-4667-A835-FFA6412CD935}"/>
            </ac:picMkLst>
          </pc:picChg>
          <pc:picChg chg="add">
            <ac:chgData name="Rebecca Anderson" userId="6623471c-60d5-4e9f-b8cc-3790eba128bc" providerId="ADAL" clId="{D4B3FF5B-085E-42C2-8A79-2824859E3297}" dt="2020-09-21T19:43:54.195" v="7" actId="22"/>
            <ac:picMkLst>
              <pc:docMk/>
              <pc:sldMasterMk cId="0" sldId="2147483852"/>
              <pc:sldLayoutMk cId="0" sldId="2147483853"/>
              <ac:picMk id="4" creationId="{52FF69D9-29A1-4311-BEC4-594E6750855E}"/>
            </ac:picMkLst>
          </pc:picChg>
          <pc:picChg chg="add">
            <ac:chgData name="Rebecca Anderson" userId="6623471c-60d5-4e9f-b8cc-3790eba128bc" providerId="ADAL" clId="{D4B3FF5B-085E-42C2-8A79-2824859E3297}" dt="2020-09-21T19:43:54.195" v="7" actId="22"/>
            <ac:picMkLst>
              <pc:docMk/>
              <pc:sldMasterMk cId="0" sldId="2147483852"/>
              <pc:sldLayoutMk cId="0" sldId="2147483853"/>
              <ac:picMk id="6" creationId="{8D0ED76A-F215-410D-9A5F-41C2DB4A8055}"/>
            </ac:picMkLst>
          </pc:picChg>
          <pc:picChg chg="add">
            <ac:chgData name="Rebecca Anderson" userId="6623471c-60d5-4e9f-b8cc-3790eba128bc" providerId="ADAL" clId="{D4B3FF5B-085E-42C2-8A79-2824859E3297}" dt="2020-09-21T19:43:54.195" v="7" actId="22"/>
            <ac:picMkLst>
              <pc:docMk/>
              <pc:sldMasterMk cId="0" sldId="2147483852"/>
              <pc:sldLayoutMk cId="0" sldId="2147483853"/>
              <ac:picMk id="7" creationId="{92CED870-F6B6-4042-B580-3DF437D93C95}"/>
            </ac:picMkLst>
          </pc:picChg>
          <pc:picChg chg="add">
            <ac:chgData name="Rebecca Anderson" userId="6623471c-60d5-4e9f-b8cc-3790eba128bc" providerId="ADAL" clId="{D4B3FF5B-085E-42C2-8A79-2824859E3297}" dt="2020-09-21T19:43:54.195" v="7" actId="22"/>
            <ac:picMkLst>
              <pc:docMk/>
              <pc:sldMasterMk cId="0" sldId="2147483852"/>
              <pc:sldLayoutMk cId="0" sldId="2147483853"/>
              <ac:picMk id="10" creationId="{A7F70245-1142-428D-B4DE-72E2758D557B}"/>
            </ac:picMkLst>
          </pc:picChg>
        </pc:sldLayoutChg>
        <pc:sldLayoutChg chg="addSp delSp modSp mod">
          <pc:chgData name="Rebecca Anderson" userId="6623471c-60d5-4e9f-b8cc-3790eba128bc" providerId="ADAL" clId="{D4B3FF5B-085E-42C2-8A79-2824859E3297}" dt="2020-09-21T20:08:59.953" v="340" actId="1076"/>
          <pc:sldLayoutMkLst>
            <pc:docMk/>
            <pc:sldMasterMk cId="0" sldId="2147483852"/>
            <pc:sldLayoutMk cId="0" sldId="2147483854"/>
          </pc:sldLayoutMkLst>
          <pc:spChg chg="mod">
            <ac:chgData name="Rebecca Anderson" userId="6623471c-60d5-4e9f-b8cc-3790eba128bc" providerId="ADAL" clId="{D4B3FF5B-085E-42C2-8A79-2824859E3297}" dt="2020-09-21T20:08:59.953" v="340" actId="1076"/>
            <ac:spMkLst>
              <pc:docMk/>
              <pc:sldMasterMk cId="0" sldId="2147483852"/>
              <pc:sldLayoutMk cId="0" sldId="2147483854"/>
              <ac:spMk id="2" creationId="{00000000-0000-0000-0000-000000000000}"/>
            </ac:spMkLst>
          </pc:spChg>
          <pc:grpChg chg="del">
            <ac:chgData name="Rebecca Anderson" userId="6623471c-60d5-4e9f-b8cc-3790eba128bc" providerId="ADAL" clId="{D4B3FF5B-085E-42C2-8A79-2824859E3297}" dt="2020-09-21T19:42:56.574" v="2" actId="478"/>
            <ac:grpSpMkLst>
              <pc:docMk/>
              <pc:sldMasterMk cId="0" sldId="2147483852"/>
              <pc:sldLayoutMk cId="0" sldId="2147483854"/>
              <ac:grpSpMk id="11" creationId="{00000000-0000-0000-0000-000000000000}"/>
            </ac:grpSpMkLst>
          </pc:grpChg>
          <pc:picChg chg="add del mod">
            <ac:chgData name="Rebecca Anderson" userId="6623471c-60d5-4e9f-b8cc-3790eba128bc" providerId="ADAL" clId="{D4B3FF5B-085E-42C2-8A79-2824859E3297}" dt="2020-09-21T20:08:54.765" v="339" actId="478"/>
            <ac:picMkLst>
              <pc:docMk/>
              <pc:sldMasterMk cId="0" sldId="2147483852"/>
              <pc:sldLayoutMk cId="0" sldId="2147483854"/>
              <ac:picMk id="3" creationId="{8E39A30D-3B70-45B5-83A5-65054891000B}"/>
            </ac:picMkLst>
          </pc:picChg>
          <pc:picChg chg="add mod">
            <ac:chgData name="Rebecca Anderson" userId="6623471c-60d5-4e9f-b8cc-3790eba128bc" providerId="ADAL" clId="{D4B3FF5B-085E-42C2-8A79-2824859E3297}" dt="2020-09-21T19:43:14.391" v="4" actId="167"/>
            <ac:picMkLst>
              <pc:docMk/>
              <pc:sldMasterMk cId="0" sldId="2147483852"/>
              <pc:sldLayoutMk cId="0" sldId="2147483854"/>
              <ac:picMk id="4" creationId="{4BADCAC0-6CB6-4503-8E6A-79B07208EED1}"/>
            </ac:picMkLst>
          </pc:picChg>
        </pc:sldLayoutChg>
      </pc:sldMasterChg>
    </pc:docChg>
  </pc:docChgLst>
  <pc:docChgLst>
    <pc:chgData name="Mr Crossley" userId="S::gw19crossleydarren@glow.sch.uk::6cb79970-d6ac-4480-98af-c0735ed7bc18" providerId="AD" clId="Web-{85DB12D1-6B01-47CB-909A-91FF62C5C73D}"/>
    <pc:docChg chg="modSld">
      <pc:chgData name="Mr Crossley" userId="S::gw19crossleydarren@glow.sch.uk::6cb79970-d6ac-4480-98af-c0735ed7bc18" providerId="AD" clId="Web-{85DB12D1-6B01-47CB-909A-91FF62C5C73D}" dt="2021-09-13T14:23:11.994" v="15" actId="20577"/>
      <pc:docMkLst>
        <pc:docMk/>
      </pc:docMkLst>
      <pc:sldChg chg="modSp">
        <pc:chgData name="Mr Crossley" userId="S::gw19crossleydarren@glow.sch.uk::6cb79970-d6ac-4480-98af-c0735ed7bc18" providerId="AD" clId="Web-{85DB12D1-6B01-47CB-909A-91FF62C5C73D}" dt="2021-09-13T14:23:11.994" v="15" actId="20577"/>
        <pc:sldMkLst>
          <pc:docMk/>
          <pc:sldMk cId="3333511188" sldId="265"/>
        </pc:sldMkLst>
        <pc:spChg chg="mod">
          <ac:chgData name="Mr Crossley" userId="S::gw19crossleydarren@glow.sch.uk::6cb79970-d6ac-4480-98af-c0735ed7bc18" providerId="AD" clId="Web-{85DB12D1-6B01-47CB-909A-91FF62C5C73D}" dt="2021-09-13T14:23:11.994" v="15" actId="20577"/>
          <ac:spMkLst>
            <pc:docMk/>
            <pc:sldMk cId="3333511188" sldId="265"/>
            <ac:spMk id="4" creationId="{7E64F3E4-30AB-4EA3-94A7-FB829E6049F3}"/>
          </ac:spMkLst>
        </pc:spChg>
      </pc:sldChg>
    </pc:docChg>
  </pc:docChgLst>
  <pc:docChgLst>
    <pc:chgData name="Mr Crossley" userId="S::gw19crossleydarren@glow.sch.uk::6cb79970-d6ac-4480-98af-c0735ed7bc18" providerId="AD" clId="Web-{959CDF1F-EA82-4E51-A0E8-4565E3117DD7}"/>
    <pc:docChg chg="addSld modSld sldOrd">
      <pc:chgData name="Mr Crossley" userId="S::gw19crossleydarren@glow.sch.uk::6cb79970-d6ac-4480-98af-c0735ed7bc18" providerId="AD" clId="Web-{959CDF1F-EA82-4E51-A0E8-4565E3117DD7}" dt="2021-09-09T08:41:28.305" v="74" actId="20577"/>
      <pc:docMkLst>
        <pc:docMk/>
      </pc:docMkLst>
      <pc:sldChg chg="modSp">
        <pc:chgData name="Mr Crossley" userId="S::gw19crossleydarren@glow.sch.uk::6cb79970-d6ac-4480-98af-c0735ed7bc18" providerId="AD" clId="Web-{959CDF1F-EA82-4E51-A0E8-4565E3117DD7}" dt="2021-09-09T08:38:43.389" v="2" actId="20577"/>
        <pc:sldMkLst>
          <pc:docMk/>
          <pc:sldMk cId="3935554845" sldId="258"/>
        </pc:sldMkLst>
        <pc:spChg chg="mod">
          <ac:chgData name="Mr Crossley" userId="S::gw19crossleydarren@glow.sch.uk::6cb79970-d6ac-4480-98af-c0735ed7bc18" providerId="AD" clId="Web-{959CDF1F-EA82-4E51-A0E8-4565E3117DD7}" dt="2021-09-09T08:38:43.389" v="2" actId="20577"/>
          <ac:spMkLst>
            <pc:docMk/>
            <pc:sldMk cId="3935554845" sldId="258"/>
            <ac:spMk id="3" creationId="{00000000-0000-0000-0000-000000000000}"/>
          </ac:spMkLst>
        </pc:spChg>
      </pc:sldChg>
      <pc:sldChg chg="modSp new ord">
        <pc:chgData name="Mr Crossley" userId="S::gw19crossleydarren@glow.sch.uk::6cb79970-d6ac-4480-98af-c0735ed7bc18" providerId="AD" clId="Web-{959CDF1F-EA82-4E51-A0E8-4565E3117DD7}" dt="2021-09-09T08:41:28.305" v="74" actId="20577"/>
        <pc:sldMkLst>
          <pc:docMk/>
          <pc:sldMk cId="2446958445" sldId="266"/>
        </pc:sldMkLst>
        <pc:spChg chg="mod">
          <ac:chgData name="Mr Crossley" userId="S::gw19crossleydarren@glow.sch.uk::6cb79970-d6ac-4480-98af-c0735ed7bc18" providerId="AD" clId="Web-{959CDF1F-EA82-4E51-A0E8-4565E3117DD7}" dt="2021-09-09T08:40:00.018" v="10" actId="20577"/>
          <ac:spMkLst>
            <pc:docMk/>
            <pc:sldMk cId="2446958445" sldId="266"/>
            <ac:spMk id="2" creationId="{21B81294-8D9A-4C94-93C3-BC7B42DEDDF3}"/>
          </ac:spMkLst>
        </pc:spChg>
        <pc:spChg chg="mod">
          <ac:chgData name="Mr Crossley" userId="S::gw19crossleydarren@glow.sch.uk::6cb79970-d6ac-4480-98af-c0735ed7bc18" providerId="AD" clId="Web-{959CDF1F-EA82-4E51-A0E8-4565E3117DD7}" dt="2021-09-09T08:41:28.305" v="74" actId="20577"/>
          <ac:spMkLst>
            <pc:docMk/>
            <pc:sldMk cId="2446958445" sldId="266"/>
            <ac:spMk id="3" creationId="{9E9FBE82-D49A-4A1B-BFE1-829A570916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8" y="0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/>
          <a:lstStyle>
            <a:lvl1pPr algn="r">
              <a:defRPr sz="1200"/>
            </a:lvl1pPr>
          </a:lstStyle>
          <a:p>
            <a:fld id="{76106E41-ABB9-4442-A1E2-45276225F34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8" y="9519054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 anchor="b"/>
          <a:lstStyle>
            <a:lvl1pPr algn="r">
              <a:defRPr sz="1200"/>
            </a:lvl1pPr>
          </a:lstStyle>
          <a:p>
            <a:fld id="{586C8C22-302E-4ACC-9FD4-71EA88585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2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BE2182-2829-4F40-B577-5AF3DC39242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987332CC-BD76-4E3E-BC38-FC28A985A7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B161D46D-FAF3-4667-A835-FFA6412CD9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1095"/>
          <a:stretch>
            <a:fillRect/>
          </a:stretch>
        </p:blipFill>
        <p:spPr bwMode="auto">
          <a:xfrm>
            <a:off x="0" y="5567363"/>
            <a:ext cx="91440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FF69D9-29A1-4311-BEC4-594E675085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5" t="9528" r="38576" b="32391"/>
          <a:stretch>
            <a:fillRect/>
          </a:stretch>
        </p:blipFill>
        <p:spPr bwMode="auto">
          <a:xfrm>
            <a:off x="971553" y="1330507"/>
            <a:ext cx="1252537" cy="154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:\Documents\2017-2018\Wider Achievement\DHS Logos\WEB RGB\BuccleuchWEB.jpg">
            <a:extLst>
              <a:ext uri="{FF2B5EF4-FFF2-40B4-BE49-F238E27FC236}">
                <a16:creationId xmlns:a16="http://schemas.microsoft.com/office/drawing/2014/main" id="{8D0ED76A-F215-410D-9A5F-41C2DB4A80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366" y="171145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H:\Documents\2017-2018\Wider Achievement\DHS Logos\WEB RGB\CaerlaverochWEB.jpg">
            <a:extLst>
              <a:ext uri="{FF2B5EF4-FFF2-40B4-BE49-F238E27FC236}">
                <a16:creationId xmlns:a16="http://schemas.microsoft.com/office/drawing/2014/main" id="{92CED870-F6B6-4042-B580-3DF437D93C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866" y="171145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H:\Documents\2017-2018\Wider Achievement\DHS Logos\WEB RGB\DevorgillaWEB.jpg">
            <a:extLst>
              <a:ext uri="{FF2B5EF4-FFF2-40B4-BE49-F238E27FC236}">
                <a16:creationId xmlns:a16="http://schemas.microsoft.com/office/drawing/2014/main" id="{A7F70245-1142-428D-B4DE-72E2758D55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991" y="1735268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BADCAC0-6CB6-4503-8E6A-79B07208EE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1095"/>
          <a:stretch>
            <a:fillRect/>
          </a:stretch>
        </p:blipFill>
        <p:spPr bwMode="auto">
          <a:xfrm>
            <a:off x="0" y="5567363"/>
            <a:ext cx="91440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58" y="268035"/>
            <a:ext cx="7467600" cy="1143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BE2182-2829-4F40-B577-5AF3DC39242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E7A446-136C-42BE-8A95-550AAA85168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2182-2829-4F40-B577-5AF3DC39242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A446-136C-42BE-8A95-550AAA85168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BE2182-2829-4F40-B577-5AF3DC39242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E7A446-136C-42BE-8A95-550AAA85168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6" r:id="rId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ynamicmaths.co.uk/QuestionBank/index.php?levelQ=4" TargetMode="External"/><Relationship Id="rId2" Type="http://schemas.openxmlformats.org/officeDocument/2006/relationships/hyperlink" Target="https://www.national5maths.co.uk/free-all-cours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ww.sqa.org.uk/pastpapers/findpastpaper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C6EC36-7469-473F-9DE1-865ADF0B9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3284984"/>
            <a:ext cx="40322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How To Pass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 of Maths</a:t>
            </a:r>
            <a:endParaRPr lang="en-GB" altLang="en-US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9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87"/>
    </mc:Choice>
    <mc:Fallback xmlns="">
      <p:transition spd="slow" advTm="1268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81294-8D9A-4C94-93C3-BC7B42DED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b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IMPORTANT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FBE82-D49A-4A1B-BFE1-829A570916F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Topics which have been removed from the 2022 </a:t>
            </a:r>
            <a:r>
              <a:rPr lang="en-GB" dirty="0" smtClean="0">
                <a:latin typeface="Arial"/>
                <a:cs typeface="Arial"/>
              </a:rPr>
              <a:t>assessment are NOW BACK IN.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b="1" dirty="0" smtClean="0">
                <a:latin typeface="Arial"/>
                <a:cs typeface="Arial"/>
              </a:rPr>
              <a:t>2019 and older past papers will contain all topics.</a:t>
            </a:r>
            <a:endParaRPr lang="en-GB" b="1" dirty="0"/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95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44"/>
    </mc:Choice>
    <mc:Fallback xmlns="">
      <p:transition spd="slow" advTm="3594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507" y="260648"/>
            <a:ext cx="7467600" cy="566936"/>
          </a:xfrm>
        </p:spPr>
        <p:txBody>
          <a:bodyPr/>
          <a:lstStyle/>
          <a:p>
            <a:pPr algn="ctr"/>
            <a:r>
              <a:rPr lang="en-GB" dirty="0"/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987448"/>
            <a:ext cx="7467600" cy="3169744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Cumulative assessments throughout the </a:t>
            </a:r>
            <a:r>
              <a:rPr lang="en-GB" dirty="0" smtClean="0"/>
              <a:t>course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October Assessment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algn="ctr"/>
            <a:r>
              <a:rPr lang="en-GB" dirty="0"/>
              <a:t>Prelim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86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47"/>
    </mc:Choice>
    <mc:Fallback xmlns="">
      <p:transition spd="slow" advTm="2044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648"/>
            <a:ext cx="7467600" cy="566936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SQA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Paper </a:t>
            </a:r>
            <a:r>
              <a:rPr lang="en-GB" dirty="0"/>
              <a:t>1 – </a:t>
            </a:r>
            <a:r>
              <a:rPr lang="en-GB" dirty="0" smtClean="0"/>
              <a:t>Non-calculator</a:t>
            </a:r>
            <a:endParaRPr lang="en-GB" dirty="0"/>
          </a:p>
          <a:p>
            <a:r>
              <a:rPr lang="en-GB" dirty="0"/>
              <a:t>Paper 2 – </a:t>
            </a:r>
            <a:r>
              <a:rPr lang="en-GB" dirty="0" smtClean="0"/>
              <a:t>Calculator</a:t>
            </a:r>
          </a:p>
          <a:p>
            <a:endParaRPr lang="en-GB" dirty="0"/>
          </a:p>
          <a:p>
            <a:r>
              <a:rPr lang="en-GB" dirty="0" smtClean="0"/>
              <a:t>Mathematics - </a:t>
            </a:r>
            <a:r>
              <a:rPr lang="en-GB" dirty="0" smtClean="0"/>
              <a:t>Friday 3</a:t>
            </a:r>
            <a:r>
              <a:rPr lang="en-GB" baseline="30000" dirty="0" smtClean="0"/>
              <a:t>rd</a:t>
            </a:r>
            <a:r>
              <a:rPr lang="en-GB" dirty="0" smtClean="0"/>
              <a:t> May</a:t>
            </a:r>
          </a:p>
          <a:p>
            <a:endParaRPr lang="en-GB" dirty="0"/>
          </a:p>
          <a:p>
            <a:r>
              <a:rPr lang="en-GB" dirty="0" smtClean="0"/>
              <a:t>Applications </a:t>
            </a:r>
            <a:r>
              <a:rPr lang="en-GB" dirty="0"/>
              <a:t>of Mathematics - Monday </a:t>
            </a:r>
            <a:r>
              <a:rPr lang="en-GB" dirty="0" smtClean="0"/>
              <a:t>13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D1D977-19A1-4154-B194-CE6E3C690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939" y="190425"/>
            <a:ext cx="271830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58"/>
    </mc:Choice>
    <mc:Fallback xmlns="">
      <p:transition spd="slow" advTm="3295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31224" cy="638944"/>
          </a:xfrm>
        </p:spPr>
        <p:txBody>
          <a:bodyPr/>
          <a:lstStyle/>
          <a:p>
            <a:pPr algn="ctr"/>
            <a:r>
              <a:rPr lang="en-GB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7564" y="1110444"/>
            <a:ext cx="7848872" cy="463711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Notes given by teacher/notes jotter</a:t>
            </a:r>
          </a:p>
          <a:p>
            <a:pPr marL="365760" lvl="1" indent="0">
              <a:buNone/>
            </a:pPr>
            <a:endParaRPr lang="en-GB" dirty="0"/>
          </a:p>
          <a:p>
            <a:r>
              <a:rPr lang="en-GB" dirty="0"/>
              <a:t>Online Resources</a:t>
            </a:r>
          </a:p>
          <a:p>
            <a:pPr lvl="1"/>
            <a:r>
              <a:rPr lang="en-GB" dirty="0"/>
              <a:t>Teams</a:t>
            </a:r>
          </a:p>
          <a:p>
            <a:pPr lvl="1"/>
            <a:r>
              <a:rPr lang="en-GB" dirty="0"/>
              <a:t>FreeNational5Maths </a:t>
            </a:r>
            <a:r>
              <a:rPr lang="en-GB" dirty="0">
                <a:hlinkClick r:id="rId2"/>
              </a:rPr>
              <a:t>https://www.national5maths.co.uk/free-all-courses</a:t>
            </a:r>
            <a:r>
              <a:rPr lang="en-GB" dirty="0" smtClean="0">
                <a:hlinkClick r:id="rId2"/>
              </a:rPr>
              <a:t>/</a:t>
            </a:r>
            <a:endParaRPr lang="en-GB" dirty="0"/>
          </a:p>
          <a:p>
            <a:pPr lvl="1"/>
            <a:r>
              <a:rPr lang="en-GB" dirty="0" smtClean="0"/>
              <a:t>Dynamic Maths SQA Question Bank </a:t>
            </a: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www.dynamicmaths.co.uk/QuestionBank/index.php?levelQ=4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/>
              <a:t>Past Papers and Practice Papers</a:t>
            </a:r>
          </a:p>
          <a:p>
            <a:pPr lvl="1"/>
            <a:r>
              <a:rPr lang="en-GB" dirty="0"/>
              <a:t>Available for download from </a:t>
            </a:r>
            <a:r>
              <a:rPr lang="en-GB" dirty="0">
                <a:hlinkClick r:id="rId4"/>
              </a:rPr>
              <a:t>http://www.sqa.org.uk/pastpapers/findpastpaper.htm</a:t>
            </a:r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BA6B75-696C-4A07-9783-7E283A09BD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2080" y="2420888"/>
            <a:ext cx="2292468" cy="57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7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982"/>
    </mc:Choice>
    <mc:Fallback xmlns="">
      <p:transition spd="slow" advTm="5098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8640"/>
            <a:ext cx="7467600" cy="57432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Success in National 5 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9572" y="1052736"/>
            <a:ext cx="7704856" cy="4565104"/>
          </a:xfrm>
        </p:spPr>
        <p:txBody>
          <a:bodyPr>
            <a:normAutofit/>
          </a:bodyPr>
          <a:lstStyle/>
          <a:p>
            <a:r>
              <a:rPr lang="en-GB" dirty="0"/>
              <a:t>Formal homework</a:t>
            </a:r>
          </a:p>
          <a:p>
            <a:endParaRPr lang="en-GB" dirty="0"/>
          </a:p>
          <a:p>
            <a:r>
              <a:rPr lang="en-GB" dirty="0"/>
              <a:t>Structured revision (starting now)</a:t>
            </a:r>
          </a:p>
          <a:p>
            <a:endParaRPr lang="en-GB" dirty="0"/>
          </a:p>
          <a:p>
            <a:r>
              <a:rPr lang="en-GB" dirty="0"/>
              <a:t>Lots of practice questions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Pupils can come for help from </a:t>
            </a:r>
            <a:r>
              <a:rPr lang="en-GB" b="1" dirty="0"/>
              <a:t>any</a:t>
            </a:r>
            <a:r>
              <a:rPr lang="en-GB" dirty="0"/>
              <a:t> teacher at </a:t>
            </a:r>
            <a:r>
              <a:rPr lang="en-GB" b="1" dirty="0"/>
              <a:t>any</a:t>
            </a:r>
            <a:r>
              <a:rPr lang="en-GB" dirty="0"/>
              <a:t> time</a:t>
            </a:r>
          </a:p>
        </p:txBody>
      </p:sp>
      <p:pic>
        <p:nvPicPr>
          <p:cNvPr id="2050" name="Picture 2" descr="Green Check Mark Icon Flat Style, Tick, #2554044 - PNG Images - PNGio">
            <a:extLst>
              <a:ext uri="{FF2B5EF4-FFF2-40B4-BE49-F238E27FC236}">
                <a16:creationId xmlns:a16="http://schemas.microsoft.com/office/drawing/2014/main" id="{EC82FAD1-01E2-4FFE-BAFE-D7B5929F6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36712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24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958"/>
    </mc:Choice>
    <mc:Fallback xmlns="">
      <p:transition spd="slow" advTm="6295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88" y="188640"/>
            <a:ext cx="7931224" cy="576064"/>
          </a:xfrm>
        </p:spPr>
        <p:txBody>
          <a:bodyPr/>
          <a:lstStyle/>
          <a:p>
            <a:pPr algn="ctr"/>
            <a:r>
              <a:rPr lang="en-GB" dirty="0"/>
              <a:t>How can you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348" y="908720"/>
            <a:ext cx="7931224" cy="4873752"/>
          </a:xfrm>
        </p:spPr>
        <p:txBody>
          <a:bodyPr>
            <a:normAutofit/>
          </a:bodyPr>
          <a:lstStyle/>
          <a:p>
            <a:r>
              <a:rPr lang="en-GB" dirty="0"/>
              <a:t>Ensure resources are organised at home</a:t>
            </a:r>
          </a:p>
          <a:p>
            <a:endParaRPr lang="en-GB" dirty="0"/>
          </a:p>
          <a:p>
            <a:r>
              <a:rPr lang="en-GB" dirty="0"/>
              <a:t>Test pupils using core notes</a:t>
            </a:r>
          </a:p>
          <a:p>
            <a:endParaRPr lang="en-GB" dirty="0"/>
          </a:p>
          <a:p>
            <a:r>
              <a:rPr lang="en-GB" dirty="0"/>
              <a:t>Encourage a structured approach to revision</a:t>
            </a:r>
          </a:p>
          <a:p>
            <a:endParaRPr lang="en-GB" dirty="0"/>
          </a:p>
          <a:p>
            <a:r>
              <a:rPr lang="en-GB" dirty="0"/>
              <a:t>Discuss progress regularly</a:t>
            </a:r>
          </a:p>
          <a:p>
            <a:endParaRPr lang="en-GB" dirty="0"/>
          </a:p>
          <a:p>
            <a:r>
              <a:rPr lang="en-GB" dirty="0"/>
              <a:t>Encourage your child to seek help from their teacher</a:t>
            </a:r>
          </a:p>
        </p:txBody>
      </p:sp>
    </p:spTree>
    <p:extLst>
      <p:ext uri="{BB962C8B-B14F-4D97-AF65-F5344CB8AC3E}">
        <p14:creationId xmlns:p14="http://schemas.microsoft.com/office/powerpoint/2010/main" val="326638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63"/>
    </mc:Choice>
    <mc:Fallback xmlns="">
      <p:transition spd="slow" advTm="4346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648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Any Questions?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E64F3E4-30AB-4EA3-94A7-FB829E6049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3568" y="2292896"/>
            <a:ext cx="7704856" cy="848072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Contact your child’s teacher </a:t>
            </a:r>
            <a:r>
              <a:rPr lang="en-GB" dirty="0" smtClean="0">
                <a:latin typeface="Arial"/>
                <a:cs typeface="Arial"/>
              </a:rPr>
              <a:t>or Mrs Anderson through </a:t>
            </a:r>
            <a:r>
              <a:rPr lang="en-GB" dirty="0">
                <a:latin typeface="Arial"/>
                <a:cs typeface="Arial"/>
              </a:rPr>
              <a:t>the school </a:t>
            </a:r>
            <a:r>
              <a:rPr lang="en-GB" dirty="0" smtClean="0">
                <a:latin typeface="Arial"/>
                <a:cs typeface="Arial"/>
              </a:rPr>
              <a:t>office.</a:t>
            </a:r>
            <a:endParaRPr lang="en-GB" dirty="0">
              <a:latin typeface="Arial"/>
              <a:cs typeface="Arial"/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B42902B4-B753-47B2-97FD-BC5236219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5" t="9528" r="38576" b="32391"/>
          <a:stretch>
            <a:fillRect/>
          </a:stretch>
        </p:blipFill>
        <p:spPr bwMode="auto">
          <a:xfrm>
            <a:off x="3945731" y="3356992"/>
            <a:ext cx="1252537" cy="154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51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22"/>
    </mc:Choice>
    <mc:Fallback xmlns="">
      <p:transition spd="slow" advTm="14022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2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00843C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843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881C2AB98E1B4F96E7BF53056DE064" ma:contentTypeVersion="13" ma:contentTypeDescription="Create a new document." ma:contentTypeScope="" ma:versionID="0b76fa4986cff994289344587961e5a1">
  <xsd:schema xmlns:xsd="http://www.w3.org/2001/XMLSchema" xmlns:xs="http://www.w3.org/2001/XMLSchema" xmlns:p="http://schemas.microsoft.com/office/2006/metadata/properties" xmlns:ns3="da61940a-1940-4dc3-99eb-633a0cc39dc8" xmlns:ns4="9f2c60d2-9661-4568-b7d5-99bc96fcb186" targetNamespace="http://schemas.microsoft.com/office/2006/metadata/properties" ma:root="true" ma:fieldsID="01f831415cc8f93227c659381ae9c4a2" ns3:_="" ns4:_="">
    <xsd:import namespace="da61940a-1940-4dc3-99eb-633a0cc39dc8"/>
    <xsd:import namespace="9f2c60d2-9661-4568-b7d5-99bc96fcb18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1940a-1940-4dc3-99eb-633a0cc39d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2c60d2-9661-4568-b7d5-99bc96fcb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D2FE74-3E7A-4E54-A937-3AC7D3FE3109}">
  <ds:schemaRefs>
    <ds:schemaRef ds:uri="http://purl.org/dc/terms/"/>
    <ds:schemaRef ds:uri="9f2c60d2-9661-4568-b7d5-99bc96fcb186"/>
    <ds:schemaRef ds:uri="da61940a-1940-4dc3-99eb-633a0cc39dc8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4F77CA0-4D2A-4057-88BC-72375F7F07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AEB1E-38E8-4C21-839D-19E264D884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1940a-1940-4dc3-99eb-633a0cc39dc8"/>
    <ds:schemaRef ds:uri="9f2c60d2-9661-4568-b7d5-99bc96fcb1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508</TotalTime>
  <Words>177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Schoolbook</vt:lpstr>
      <vt:lpstr>Wingdings</vt:lpstr>
      <vt:lpstr>Wingdings 2</vt:lpstr>
      <vt:lpstr>Oriel</vt:lpstr>
      <vt:lpstr>PowerPoint Presentation</vt:lpstr>
      <vt:lpstr>IMPORTANT</vt:lpstr>
      <vt:lpstr>Assessments</vt:lpstr>
      <vt:lpstr>SQA Exam</vt:lpstr>
      <vt:lpstr>Resources</vt:lpstr>
      <vt:lpstr>Success in National 5 Maths</vt:lpstr>
      <vt:lpstr>How can you help?</vt:lpstr>
      <vt:lpstr>Any Questions?</vt:lpstr>
    </vt:vector>
  </TitlesOfParts>
  <Company>Dumfries and Galloway LEA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pass</dc:title>
  <dc:creator>Phil Cubbon</dc:creator>
  <cp:lastModifiedBy>Mrs Anderson</cp:lastModifiedBy>
  <cp:revision>78</cp:revision>
  <cp:lastPrinted>2017-10-06T07:30:33Z</cp:lastPrinted>
  <dcterms:created xsi:type="dcterms:W3CDTF">2012-10-08T10:36:39Z</dcterms:created>
  <dcterms:modified xsi:type="dcterms:W3CDTF">2023-09-13T16:20:53Z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0x0101007C881C2AB98E1B4F96E7BF53056DE064</vt:lpwstr>
  </property>
</Properties>
</file>