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7" r:id="rId5"/>
    <p:sldId id="259" r:id="rId6"/>
    <p:sldId id="262" r:id="rId7"/>
    <p:sldId id="264" r:id="rId8"/>
    <p:sldId id="282" r:id="rId9"/>
    <p:sldId id="272" r:id="rId10"/>
    <p:sldId id="276" r:id="rId11"/>
    <p:sldId id="266" r:id="rId12"/>
    <p:sldId id="267" r:id="rId13"/>
    <p:sldId id="268" r:id="rId14"/>
    <p:sldId id="270" r:id="rId15"/>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CD1CE3-AC6B-B186-408F-D11CB35FC535}" v="136" dt="2019-09-05T16:33:57.708"/>
    <p1510:client id="{651FD609-6E4F-E8D1-79DF-000CDEDEBD94}" v="3045" dt="2019-09-15T13:37:55.350"/>
    <p1510:client id="{661FA6DA-99C7-F1AE-0175-1DF6DCA97B70}" v="2" dt="2022-09-23T10:36:58.733"/>
    <p1510:client id="{6AA9E58C-5B81-4093-8D61-71E69595852B}" v="3" dt="2022-09-15T11:37:14.615"/>
    <p1510:client id="{83425309-A963-43CE-8C51-D5F27A832371}" v="5" dt="2019-09-26T17:33:32.930"/>
    <p1510:client id="{94CA94E2-952C-4AAF-ACF9-E685E02D1578}" v="293" dt="2022-09-14T14:01:37.730"/>
    <p1510:client id="{D3E4ECFC-7ACE-0308-69E2-E6CA3BEC6FF0}" v="9" dt="2022-09-14T16:16:48.3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s Henry" userId="S::gw10henryrachel2@glow.sch.uk::9f49722c-e63f-4520-b74b-0831efb26eff" providerId="AD" clId="Web-{6AA9E58C-5B81-4093-8D61-71E69595852B}"/>
    <pc:docChg chg="modSld">
      <pc:chgData name="Ms Henry" userId="S::gw10henryrachel2@glow.sch.uk::9f49722c-e63f-4520-b74b-0831efb26eff" providerId="AD" clId="Web-{6AA9E58C-5B81-4093-8D61-71E69595852B}" dt="2022-09-15T11:37:19.428" v="4"/>
      <pc:docMkLst>
        <pc:docMk/>
      </pc:docMkLst>
      <pc:sldChg chg="addSp delSp modSp mod setBg modClrScheme chgLayout">
        <pc:chgData name="Ms Henry" userId="S::gw10henryrachel2@glow.sch.uk::9f49722c-e63f-4520-b74b-0831efb26eff" providerId="AD" clId="Web-{6AA9E58C-5B81-4093-8D61-71E69595852B}" dt="2022-09-15T11:37:19.428" v="4"/>
        <pc:sldMkLst>
          <pc:docMk/>
          <pc:sldMk cId="2286416806" sldId="282"/>
        </pc:sldMkLst>
        <pc:spChg chg="del">
          <ac:chgData name="Ms Henry" userId="S::gw10henryrachel2@glow.sch.uk::9f49722c-e63f-4520-b74b-0831efb26eff" providerId="AD" clId="Web-{6AA9E58C-5B81-4093-8D61-71E69595852B}" dt="2022-09-15T11:37:09.240" v="0"/>
          <ac:spMkLst>
            <pc:docMk/>
            <pc:sldMk cId="2286416806" sldId="282"/>
            <ac:spMk id="2" creationId="{60C97FBC-0D42-AEFA-E20E-054CD2A1D7DC}"/>
          </ac:spMkLst>
        </pc:spChg>
        <pc:spChg chg="del">
          <ac:chgData name="Ms Henry" userId="S::gw10henryrachel2@glow.sch.uk::9f49722c-e63f-4520-b74b-0831efb26eff" providerId="AD" clId="Web-{6AA9E58C-5B81-4093-8D61-71E69595852B}" dt="2022-09-15T11:37:09.240" v="0"/>
          <ac:spMkLst>
            <pc:docMk/>
            <pc:sldMk cId="2286416806" sldId="282"/>
            <ac:spMk id="3" creationId="{903DE070-874F-AD5A-54FE-09D640E6CDAE}"/>
          </ac:spMkLst>
        </pc:spChg>
        <pc:spChg chg="add del">
          <ac:chgData name="Ms Henry" userId="S::gw10henryrachel2@glow.sch.uk::9f49722c-e63f-4520-b74b-0831efb26eff" providerId="AD" clId="Web-{6AA9E58C-5B81-4093-8D61-71E69595852B}" dt="2022-09-15T11:37:19.428" v="3"/>
          <ac:spMkLst>
            <pc:docMk/>
            <pc:sldMk cId="2286416806" sldId="282"/>
            <ac:spMk id="9" creationId="{42A4FC2C-047E-45A5-965D-8E1E3BF09BC6}"/>
          </ac:spMkLst>
        </pc:spChg>
        <pc:picChg chg="add mod">
          <ac:chgData name="Ms Henry" userId="S::gw10henryrachel2@glow.sch.uk::9f49722c-e63f-4520-b74b-0831efb26eff" providerId="AD" clId="Web-{6AA9E58C-5B81-4093-8D61-71E69595852B}" dt="2022-09-15T11:37:19.428" v="4"/>
          <ac:picMkLst>
            <pc:docMk/>
            <pc:sldMk cId="2286416806" sldId="282"/>
            <ac:picMk id="4" creationId="{3130C153-D127-5482-891C-BE22B032ED5F}"/>
          </ac:picMkLst>
        </pc:picChg>
      </pc:sldChg>
    </pc:docChg>
  </pc:docChgLst>
  <pc:docChgLst>
    <pc:chgData name="Ms Henry" userId="S::gw10henryrachel2@glow.sch.uk::9f49722c-e63f-4520-b74b-0831efb26eff" providerId="AD" clId="Web-{94CA94E2-952C-4AAF-ACF9-E685E02D1578}"/>
    <pc:docChg chg="delSld modSld">
      <pc:chgData name="Ms Henry" userId="S::gw10henryrachel2@glow.sch.uk::9f49722c-e63f-4520-b74b-0831efb26eff" providerId="AD" clId="Web-{94CA94E2-952C-4AAF-ACF9-E685E02D1578}" dt="2022-09-14T14:01:35.715" v="274" actId="20577"/>
      <pc:docMkLst>
        <pc:docMk/>
      </pc:docMkLst>
      <pc:sldChg chg="modSp">
        <pc:chgData name="Ms Henry" userId="S::gw10henryrachel2@glow.sch.uk::9f49722c-e63f-4520-b74b-0831efb26eff" providerId="AD" clId="Web-{94CA94E2-952C-4AAF-ACF9-E685E02D1578}" dt="2022-09-14T13:15:45.206" v="26" actId="20577"/>
        <pc:sldMkLst>
          <pc:docMk/>
          <pc:sldMk cId="3567236326" sldId="259"/>
        </pc:sldMkLst>
        <pc:spChg chg="mod">
          <ac:chgData name="Ms Henry" userId="S::gw10henryrachel2@glow.sch.uk::9f49722c-e63f-4520-b74b-0831efb26eff" providerId="AD" clId="Web-{94CA94E2-952C-4AAF-ACF9-E685E02D1578}" dt="2022-09-14T13:15:45.206" v="26" actId="20577"/>
          <ac:spMkLst>
            <pc:docMk/>
            <pc:sldMk cId="3567236326" sldId="259"/>
            <ac:spMk id="2" creationId="{00000000-0000-0000-0000-000000000000}"/>
          </ac:spMkLst>
        </pc:spChg>
      </pc:sldChg>
      <pc:sldChg chg="modSp">
        <pc:chgData name="Ms Henry" userId="S::gw10henryrachel2@glow.sch.uk::9f49722c-e63f-4520-b74b-0831efb26eff" providerId="AD" clId="Web-{94CA94E2-952C-4AAF-ACF9-E685E02D1578}" dt="2022-09-14T13:48:49.269" v="34" actId="1076"/>
        <pc:sldMkLst>
          <pc:docMk/>
          <pc:sldMk cId="2787195832" sldId="262"/>
        </pc:sldMkLst>
        <pc:spChg chg="mod">
          <ac:chgData name="Ms Henry" userId="S::gw10henryrachel2@glow.sch.uk::9f49722c-e63f-4520-b74b-0831efb26eff" providerId="AD" clId="Web-{94CA94E2-952C-4AAF-ACF9-E685E02D1578}" dt="2022-09-14T13:48:49.269" v="34" actId="1076"/>
          <ac:spMkLst>
            <pc:docMk/>
            <pc:sldMk cId="2787195832" sldId="262"/>
            <ac:spMk id="2" creationId="{00000000-0000-0000-0000-000000000000}"/>
          </ac:spMkLst>
        </pc:spChg>
      </pc:sldChg>
      <pc:sldChg chg="delSp modSp">
        <pc:chgData name="Ms Henry" userId="S::gw10henryrachel2@glow.sch.uk::9f49722c-e63f-4520-b74b-0831efb26eff" providerId="AD" clId="Web-{94CA94E2-952C-4AAF-ACF9-E685E02D1578}" dt="2022-09-14T14:01:24.027" v="270" actId="20577"/>
        <pc:sldMkLst>
          <pc:docMk/>
          <pc:sldMk cId="3167211713" sldId="268"/>
        </pc:sldMkLst>
        <pc:spChg chg="mod">
          <ac:chgData name="Ms Henry" userId="S::gw10henryrachel2@glow.sch.uk::9f49722c-e63f-4520-b74b-0831efb26eff" providerId="AD" clId="Web-{94CA94E2-952C-4AAF-ACF9-E685E02D1578}" dt="2022-09-14T14:01:24.027" v="270" actId="20577"/>
          <ac:spMkLst>
            <pc:docMk/>
            <pc:sldMk cId="3167211713" sldId="268"/>
            <ac:spMk id="2" creationId="{00000000-0000-0000-0000-000000000000}"/>
          </ac:spMkLst>
        </pc:spChg>
        <pc:picChg chg="del">
          <ac:chgData name="Ms Henry" userId="S::gw10henryrachel2@glow.sch.uk::9f49722c-e63f-4520-b74b-0831efb26eff" providerId="AD" clId="Web-{94CA94E2-952C-4AAF-ACF9-E685E02D1578}" dt="2022-09-14T14:01:12.511" v="264"/>
          <ac:picMkLst>
            <pc:docMk/>
            <pc:sldMk cId="3167211713" sldId="268"/>
            <ac:picMk id="1026" creationId="{00000000-0000-0000-0000-000000000000}"/>
          </ac:picMkLst>
        </pc:picChg>
      </pc:sldChg>
      <pc:sldChg chg="modSp">
        <pc:chgData name="Ms Henry" userId="S::gw10henryrachel2@glow.sch.uk::9f49722c-e63f-4520-b74b-0831efb26eff" providerId="AD" clId="Web-{94CA94E2-952C-4AAF-ACF9-E685E02D1578}" dt="2022-09-14T13:59:26.898" v="256"/>
        <pc:sldMkLst>
          <pc:docMk/>
          <pc:sldMk cId="999071583" sldId="269"/>
        </pc:sldMkLst>
        <pc:graphicFrameChg chg="mod modGraphic">
          <ac:chgData name="Ms Henry" userId="S::gw10henryrachel2@glow.sch.uk::9f49722c-e63f-4520-b74b-0831efb26eff" providerId="AD" clId="Web-{94CA94E2-952C-4AAF-ACF9-E685E02D1578}" dt="2022-09-14T13:59:26.898" v="256"/>
          <ac:graphicFrameMkLst>
            <pc:docMk/>
            <pc:sldMk cId="999071583" sldId="269"/>
            <ac:graphicFrameMk id="3" creationId="{12D15206-4E3C-4D13-BFB2-BD5114128104}"/>
          </ac:graphicFrameMkLst>
        </pc:graphicFrameChg>
      </pc:sldChg>
      <pc:sldChg chg="modSp">
        <pc:chgData name="Ms Henry" userId="S::gw10henryrachel2@glow.sch.uk::9f49722c-e63f-4520-b74b-0831efb26eff" providerId="AD" clId="Web-{94CA94E2-952C-4AAF-ACF9-E685E02D1578}" dt="2022-09-14T13:50:44.725" v="49" actId="20577"/>
        <pc:sldMkLst>
          <pc:docMk/>
          <pc:sldMk cId="2247364931" sldId="272"/>
        </pc:sldMkLst>
        <pc:spChg chg="mod">
          <ac:chgData name="Ms Henry" userId="S::gw10henryrachel2@glow.sch.uk::9f49722c-e63f-4520-b74b-0831efb26eff" providerId="AD" clId="Web-{94CA94E2-952C-4AAF-ACF9-E685E02D1578}" dt="2022-09-14T13:50:44.725" v="49" actId="20577"/>
          <ac:spMkLst>
            <pc:docMk/>
            <pc:sldMk cId="2247364931" sldId="272"/>
            <ac:spMk id="2" creationId="{00000000-0000-0000-0000-000000000000}"/>
          </ac:spMkLst>
        </pc:spChg>
      </pc:sldChg>
      <pc:sldChg chg="modSp">
        <pc:chgData name="Ms Henry" userId="S::gw10henryrachel2@glow.sch.uk::9f49722c-e63f-4520-b74b-0831efb26eff" providerId="AD" clId="Web-{94CA94E2-952C-4AAF-ACF9-E685E02D1578}" dt="2022-09-14T13:54:14.623" v="138" actId="20577"/>
        <pc:sldMkLst>
          <pc:docMk/>
          <pc:sldMk cId="4044646744" sldId="275"/>
        </pc:sldMkLst>
        <pc:spChg chg="mod">
          <ac:chgData name="Ms Henry" userId="S::gw10henryrachel2@glow.sch.uk::9f49722c-e63f-4520-b74b-0831efb26eff" providerId="AD" clId="Web-{94CA94E2-952C-4AAF-ACF9-E685E02D1578}" dt="2022-09-14T13:54:14.623" v="138" actId="20577"/>
          <ac:spMkLst>
            <pc:docMk/>
            <pc:sldMk cId="4044646744" sldId="275"/>
            <ac:spMk id="2" creationId="{00000000-0000-0000-0000-000000000000}"/>
          </ac:spMkLst>
        </pc:spChg>
      </pc:sldChg>
      <pc:sldChg chg="modSp">
        <pc:chgData name="Ms Henry" userId="S::gw10henryrachel2@glow.sch.uk::9f49722c-e63f-4520-b74b-0831efb26eff" providerId="AD" clId="Web-{94CA94E2-952C-4AAF-ACF9-E685E02D1578}" dt="2022-09-14T13:59:55.743" v="262" actId="20577"/>
        <pc:sldMkLst>
          <pc:docMk/>
          <pc:sldMk cId="2962017067" sldId="277"/>
        </pc:sldMkLst>
        <pc:spChg chg="mod">
          <ac:chgData name="Ms Henry" userId="S::gw10henryrachel2@glow.sch.uk::9f49722c-e63f-4520-b74b-0831efb26eff" providerId="AD" clId="Web-{94CA94E2-952C-4AAF-ACF9-E685E02D1578}" dt="2022-09-14T13:59:51.508" v="261" actId="20577"/>
          <ac:spMkLst>
            <pc:docMk/>
            <pc:sldMk cId="2962017067" sldId="277"/>
            <ac:spMk id="5" creationId="{94261D36-DC2D-4452-93C9-A429ED3C6D99}"/>
          </ac:spMkLst>
        </pc:spChg>
        <pc:spChg chg="mod">
          <ac:chgData name="Ms Henry" userId="S::gw10henryrachel2@glow.sch.uk::9f49722c-e63f-4520-b74b-0831efb26eff" providerId="AD" clId="Web-{94CA94E2-952C-4AAF-ACF9-E685E02D1578}" dt="2022-09-14T13:59:55.743" v="262" actId="20577"/>
          <ac:spMkLst>
            <pc:docMk/>
            <pc:sldMk cId="2962017067" sldId="277"/>
            <ac:spMk id="7" creationId="{F60C6A60-25D5-4A06-9807-3876BD823BE8}"/>
          </ac:spMkLst>
        </pc:spChg>
      </pc:sldChg>
      <pc:sldChg chg="del">
        <pc:chgData name="Ms Henry" userId="S::gw10henryrachel2@glow.sch.uk::9f49722c-e63f-4520-b74b-0831efb26eff" providerId="AD" clId="Web-{94CA94E2-952C-4AAF-ACF9-E685E02D1578}" dt="2022-09-14T13:59:59.915" v="263"/>
        <pc:sldMkLst>
          <pc:docMk/>
          <pc:sldMk cId="3970621643" sldId="278"/>
        </pc:sldMkLst>
      </pc:sldChg>
      <pc:sldChg chg="modSp">
        <pc:chgData name="Ms Henry" userId="S::gw10henryrachel2@glow.sch.uk::9f49722c-e63f-4520-b74b-0831efb26eff" providerId="AD" clId="Web-{94CA94E2-952C-4AAF-ACF9-E685E02D1578}" dt="2022-09-14T14:01:35.715" v="274" actId="20577"/>
        <pc:sldMkLst>
          <pc:docMk/>
          <pc:sldMk cId="840820063" sldId="281"/>
        </pc:sldMkLst>
        <pc:spChg chg="mod">
          <ac:chgData name="Ms Henry" userId="S::gw10henryrachel2@glow.sch.uk::9f49722c-e63f-4520-b74b-0831efb26eff" providerId="AD" clId="Web-{94CA94E2-952C-4AAF-ACF9-E685E02D1578}" dt="2022-09-14T14:01:35.715" v="274" actId="20577"/>
          <ac:spMkLst>
            <pc:docMk/>
            <pc:sldMk cId="840820063" sldId="281"/>
            <ac:spMk id="2" creationId="{00000000-0000-0000-0000-000000000000}"/>
          </ac:spMkLst>
        </pc:spChg>
      </pc:sldChg>
    </pc:docChg>
  </pc:docChgLst>
  <pc:docChgLst>
    <pc:chgData name="Ms Henry" userId="S::gw10henryrachel2@glow.sch.uk::9f49722c-e63f-4520-b74b-0831efb26eff" providerId="AD" clId="Web-{D3E4ECFC-7ACE-0308-69E2-E6CA3BEC6FF0}"/>
    <pc:docChg chg="addSld modSld">
      <pc:chgData name="Ms Henry" userId="S::gw10henryrachel2@glow.sch.uk::9f49722c-e63f-4520-b74b-0831efb26eff" providerId="AD" clId="Web-{D3E4ECFC-7ACE-0308-69E2-E6CA3BEC6FF0}" dt="2022-09-14T16:16:48.312" v="8" actId="14100"/>
      <pc:docMkLst>
        <pc:docMk/>
      </pc:docMkLst>
      <pc:sldChg chg="addSp modSp mod modClrScheme chgLayout">
        <pc:chgData name="Ms Henry" userId="S::gw10henryrachel2@glow.sch.uk::9f49722c-e63f-4520-b74b-0831efb26eff" providerId="AD" clId="Web-{D3E4ECFC-7ACE-0308-69E2-E6CA3BEC6FF0}" dt="2022-09-14T16:16:48.312" v="8" actId="14100"/>
        <pc:sldMkLst>
          <pc:docMk/>
          <pc:sldMk cId="1852164779" sldId="270"/>
        </pc:sldMkLst>
        <pc:spChg chg="mod ord">
          <ac:chgData name="Ms Henry" userId="S::gw10henryrachel2@glow.sch.uk::9f49722c-e63f-4520-b74b-0831efb26eff" providerId="AD" clId="Web-{D3E4ECFC-7ACE-0308-69E2-E6CA3BEC6FF0}" dt="2022-09-14T16:16:44.265" v="7" actId="1076"/>
          <ac:spMkLst>
            <pc:docMk/>
            <pc:sldMk cId="1852164779" sldId="270"/>
            <ac:spMk id="2" creationId="{00000000-0000-0000-0000-000000000000}"/>
          </ac:spMkLst>
        </pc:spChg>
        <pc:spChg chg="add mod ord">
          <ac:chgData name="Ms Henry" userId="S::gw10henryrachel2@glow.sch.uk::9f49722c-e63f-4520-b74b-0831efb26eff" providerId="AD" clId="Web-{D3E4ECFC-7ACE-0308-69E2-E6CA3BEC6FF0}" dt="2022-09-14T16:16:48.312" v="8" actId="14100"/>
          <ac:spMkLst>
            <pc:docMk/>
            <pc:sldMk cId="1852164779" sldId="270"/>
            <ac:spMk id="3" creationId="{326A77F4-BB15-A111-0623-5D7E5C954558}"/>
          </ac:spMkLst>
        </pc:spChg>
      </pc:sldChg>
      <pc:sldChg chg="new">
        <pc:chgData name="Ms Henry" userId="S::gw10henryrachel2@glow.sch.uk::9f49722c-e63f-4520-b74b-0831efb26eff" providerId="AD" clId="Web-{D3E4ECFC-7ACE-0308-69E2-E6CA3BEC6FF0}" dt="2022-09-14T16:14:22.828" v="0"/>
        <pc:sldMkLst>
          <pc:docMk/>
          <pc:sldMk cId="2286416806" sldId="282"/>
        </pc:sldMkLst>
      </pc:sldChg>
    </pc:docChg>
  </pc:docChgLst>
  <pc:docChgLst>
    <pc:chgData name="Ms Henry" userId="S::gw10henryrachel2@glow.sch.uk::9f49722c-e63f-4520-b74b-0831efb26eff" providerId="AD" clId="Web-{661FA6DA-99C7-F1AE-0175-1DF6DCA97B70}"/>
    <pc:docChg chg="delSld sldOrd">
      <pc:chgData name="Ms Henry" userId="S::gw10henryrachel2@glow.sch.uk::9f49722c-e63f-4520-b74b-0831efb26eff" providerId="AD" clId="Web-{661FA6DA-99C7-F1AE-0175-1DF6DCA97B70}" dt="2022-09-23T10:36:58.733" v="1"/>
      <pc:docMkLst>
        <pc:docMk/>
      </pc:docMkLst>
      <pc:sldChg chg="ord">
        <pc:chgData name="Ms Henry" userId="S::gw10henryrachel2@glow.sch.uk::9f49722c-e63f-4520-b74b-0831efb26eff" providerId="AD" clId="Web-{661FA6DA-99C7-F1AE-0175-1DF6DCA97B70}" dt="2022-09-23T10:36:58.733" v="1"/>
        <pc:sldMkLst>
          <pc:docMk/>
          <pc:sldMk cId="1852164779" sldId="270"/>
        </pc:sldMkLst>
      </pc:sldChg>
      <pc:sldChg chg="del">
        <pc:chgData name="Ms Henry" userId="S::gw10henryrachel2@glow.sch.uk::9f49722c-e63f-4520-b74b-0831efb26eff" providerId="AD" clId="Web-{661FA6DA-99C7-F1AE-0175-1DF6DCA97B70}" dt="2022-09-23T10:33:15.497" v="0"/>
        <pc:sldMkLst>
          <pc:docMk/>
          <pc:sldMk cId="2900566930" sldId="28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DCBDCCD4-852B-4931-AF64-A7E42F7D2FC3}" type="datetimeFigureOut">
              <a:rPr lang="en-GB" smtClean="0"/>
              <a:t>12/09/2023</a:t>
            </a:fld>
            <a:endParaRPr lang="en-GB"/>
          </a:p>
        </p:txBody>
      </p:sp>
      <p:sp>
        <p:nvSpPr>
          <p:cNvPr id="4" name="Footer Placeholder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22748AEA-F46D-49CC-B93D-E3C8537ADDFD}" type="slidenum">
              <a:rPr lang="en-GB" smtClean="0"/>
              <a:t>‹#›</a:t>
            </a:fld>
            <a:endParaRPr lang="en-GB"/>
          </a:p>
        </p:txBody>
      </p:sp>
    </p:spTree>
    <p:extLst>
      <p:ext uri="{BB962C8B-B14F-4D97-AF65-F5344CB8AC3E}">
        <p14:creationId xmlns:p14="http://schemas.microsoft.com/office/powerpoint/2010/main" val="8409871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9A946E91-4A57-4376-93E8-96B4170FA08E}" type="datetimeFigureOut">
              <a:rPr lang="en-GB" smtClean="0"/>
              <a:t>12/09/2023</a:t>
            </a:fld>
            <a:endParaRPr lang="en-GB"/>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B27BD26C-460E-4FAC-A725-D305B9A95F68}" type="slidenum">
              <a:rPr lang="en-GB" smtClean="0"/>
              <a:t>‹#›</a:t>
            </a:fld>
            <a:endParaRPr lang="en-GB"/>
          </a:p>
        </p:txBody>
      </p:sp>
    </p:spTree>
    <p:extLst>
      <p:ext uri="{BB962C8B-B14F-4D97-AF65-F5344CB8AC3E}">
        <p14:creationId xmlns:p14="http://schemas.microsoft.com/office/powerpoint/2010/main" val="864340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A2C2F3-F9E1-4F27-8100-50101D41C5C6}" type="slidenum">
              <a:rPr lang="en-GB" smtClean="0"/>
              <a:t>1</a:t>
            </a:fld>
            <a:endParaRPr lang="en-GB"/>
          </a:p>
        </p:txBody>
      </p:sp>
    </p:spTree>
    <p:extLst>
      <p:ext uri="{BB962C8B-B14F-4D97-AF65-F5344CB8AC3E}">
        <p14:creationId xmlns:p14="http://schemas.microsoft.com/office/powerpoint/2010/main" val="3556125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2FA2C2F3-F9E1-4F27-8100-50101D41C5C6}" type="slidenum">
              <a:rPr lang="en-GB" smtClean="0"/>
              <a:t>11</a:t>
            </a:fld>
            <a:endParaRPr lang="en-GB"/>
          </a:p>
        </p:txBody>
      </p:sp>
    </p:spTree>
    <p:extLst>
      <p:ext uri="{BB962C8B-B14F-4D97-AF65-F5344CB8AC3E}">
        <p14:creationId xmlns:p14="http://schemas.microsoft.com/office/powerpoint/2010/main" val="3556125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A2C2F3-F9E1-4F27-8100-50101D41C5C6}" type="slidenum">
              <a:rPr lang="en-GB" smtClean="0"/>
              <a:t>2</a:t>
            </a:fld>
            <a:endParaRPr lang="en-GB"/>
          </a:p>
        </p:txBody>
      </p:sp>
    </p:spTree>
    <p:extLst>
      <p:ext uri="{BB962C8B-B14F-4D97-AF65-F5344CB8AC3E}">
        <p14:creationId xmlns:p14="http://schemas.microsoft.com/office/powerpoint/2010/main" val="3556125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2FA2C2F3-F9E1-4F27-8100-50101D41C5C6}" type="slidenum">
              <a:rPr lang="en-GB" smtClean="0"/>
              <a:t>3</a:t>
            </a:fld>
            <a:endParaRPr lang="en-GB"/>
          </a:p>
        </p:txBody>
      </p:sp>
    </p:spTree>
    <p:extLst>
      <p:ext uri="{BB962C8B-B14F-4D97-AF65-F5344CB8AC3E}">
        <p14:creationId xmlns:p14="http://schemas.microsoft.com/office/powerpoint/2010/main" val="3556125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2FA2C2F3-F9E1-4F27-8100-50101D41C5C6}" type="slidenum">
              <a:rPr lang="en-GB" smtClean="0"/>
              <a:t>4</a:t>
            </a:fld>
            <a:endParaRPr lang="en-GB"/>
          </a:p>
        </p:txBody>
      </p:sp>
    </p:spTree>
    <p:extLst>
      <p:ext uri="{BB962C8B-B14F-4D97-AF65-F5344CB8AC3E}">
        <p14:creationId xmlns:p14="http://schemas.microsoft.com/office/powerpoint/2010/main" val="3556125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2FA2C2F3-F9E1-4F27-8100-50101D41C5C6}" type="slidenum">
              <a:rPr lang="en-GB" smtClean="0"/>
              <a:t>6</a:t>
            </a:fld>
            <a:endParaRPr lang="en-GB"/>
          </a:p>
        </p:txBody>
      </p:sp>
    </p:spTree>
    <p:extLst>
      <p:ext uri="{BB962C8B-B14F-4D97-AF65-F5344CB8AC3E}">
        <p14:creationId xmlns:p14="http://schemas.microsoft.com/office/powerpoint/2010/main" val="1699752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2FA2C2F3-F9E1-4F27-8100-50101D41C5C6}" type="slidenum">
              <a:rPr lang="en-GB" smtClean="0"/>
              <a:t>7</a:t>
            </a:fld>
            <a:endParaRPr lang="en-GB"/>
          </a:p>
        </p:txBody>
      </p:sp>
    </p:spTree>
    <p:extLst>
      <p:ext uri="{BB962C8B-B14F-4D97-AF65-F5344CB8AC3E}">
        <p14:creationId xmlns:p14="http://schemas.microsoft.com/office/powerpoint/2010/main" val="3248734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2FA2C2F3-F9E1-4F27-8100-50101D41C5C6}" type="slidenum">
              <a:rPr lang="en-GB" smtClean="0"/>
              <a:t>8</a:t>
            </a:fld>
            <a:endParaRPr lang="en-GB"/>
          </a:p>
        </p:txBody>
      </p:sp>
    </p:spTree>
    <p:extLst>
      <p:ext uri="{BB962C8B-B14F-4D97-AF65-F5344CB8AC3E}">
        <p14:creationId xmlns:p14="http://schemas.microsoft.com/office/powerpoint/2010/main" val="3556125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2FA2C2F3-F9E1-4F27-8100-50101D41C5C6}" type="slidenum">
              <a:rPr lang="en-GB" smtClean="0"/>
              <a:t>9</a:t>
            </a:fld>
            <a:endParaRPr lang="en-GB"/>
          </a:p>
        </p:txBody>
      </p:sp>
    </p:spTree>
    <p:extLst>
      <p:ext uri="{BB962C8B-B14F-4D97-AF65-F5344CB8AC3E}">
        <p14:creationId xmlns:p14="http://schemas.microsoft.com/office/powerpoint/2010/main" val="3556125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2FA2C2F3-F9E1-4F27-8100-50101D41C5C6}" type="slidenum">
              <a:rPr lang="en-GB" smtClean="0"/>
              <a:t>10</a:t>
            </a:fld>
            <a:endParaRPr lang="en-GB"/>
          </a:p>
        </p:txBody>
      </p:sp>
    </p:spTree>
    <p:extLst>
      <p:ext uri="{BB962C8B-B14F-4D97-AF65-F5344CB8AC3E}">
        <p14:creationId xmlns:p14="http://schemas.microsoft.com/office/powerpoint/2010/main" val="3556125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2.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2.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3735" t="9528" r="38575" b="32391"/>
          <a:stretch/>
        </p:blipFill>
        <p:spPr bwMode="auto">
          <a:xfrm>
            <a:off x="3664830" y="1219200"/>
            <a:ext cx="1814339" cy="2236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rotWithShape="1">
          <a:blip r:embed="rId5">
            <a:extLst>
              <a:ext uri="{28A0092B-C50C-407E-A947-70E740481C1C}">
                <a14:useLocalDpi xmlns:a14="http://schemas.microsoft.com/office/drawing/2010/main" val="0"/>
              </a:ext>
            </a:extLst>
          </a:blip>
          <a:srcRect l="1919" t="11095"/>
          <a:stretch/>
        </p:blipFill>
        <p:spPr bwMode="auto">
          <a:xfrm>
            <a:off x="0" y="5931346"/>
            <a:ext cx="9143999" cy="926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H:\Documents\2017-2018\Wider Achievement\DHS Logos\WEB RGB\BuccleuchWEB.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84061" y="4788346"/>
            <a:ext cx="1143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Documents\2017-2018\Wider Achievement\DHS Logos\WEB RGB\CaerlaverochWEB.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00499" y="4788346"/>
            <a:ext cx="1143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Documents\2017-2018\Wider Achievement\DHS Logos\WEB RGB\DevorgillaWEB.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80886" y="4820319"/>
            <a:ext cx="1079053" cy="1079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859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919" t="11095"/>
          <a:stretch/>
        </p:blipFill>
        <p:spPr bwMode="auto">
          <a:xfrm>
            <a:off x="0" y="5931346"/>
            <a:ext cx="9143999" cy="926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3735" t="9528" r="38575" b="32391"/>
          <a:stretch/>
        </p:blipFill>
        <p:spPr bwMode="auto">
          <a:xfrm>
            <a:off x="8382000" y="5889750"/>
            <a:ext cx="785392" cy="9682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idx="1"/>
          </p:nvPr>
        </p:nvSpPr>
        <p:spPr>
          <a:xfrm>
            <a:off x="159027" y="1046449"/>
            <a:ext cx="8683959" cy="5079714"/>
          </a:xfrm>
        </p:spPr>
        <p:txBody>
          <a:bodyPr vert="horz" lIns="91440" tIns="45720" rIns="91440" bIns="45720" rtlCol="0" anchor="t">
            <a:normAutofit/>
          </a:bodyPr>
          <a:lstStyle/>
          <a:p>
            <a:pPr marL="0" indent="0" algn="ctr">
              <a:buNone/>
            </a:pPr>
            <a:r>
              <a:rPr lang="en-GB" sz="4800" dirty="0">
                <a:latin typeface="Arial"/>
                <a:cs typeface="Arial"/>
              </a:rPr>
              <a:t>HOW YOU CAN HELP:</a:t>
            </a:r>
          </a:p>
          <a:p>
            <a:endParaRPr lang="en-GB" dirty="0">
              <a:latin typeface="Arial"/>
              <a:cs typeface="Arial"/>
            </a:endParaRPr>
          </a:p>
          <a:p>
            <a:r>
              <a:rPr lang="en-GB" dirty="0">
                <a:latin typeface="Arial"/>
                <a:cs typeface="Arial"/>
              </a:rPr>
              <a:t>Ensure pupils are in class as much as </a:t>
            </a:r>
            <a:r>
              <a:rPr lang="en-GB" dirty="0" smtClean="0">
                <a:latin typeface="Arial"/>
                <a:cs typeface="Arial"/>
              </a:rPr>
              <a:t>possible as all assessment takes place in class time</a:t>
            </a:r>
          </a:p>
          <a:p>
            <a:r>
              <a:rPr lang="en-GB" dirty="0" smtClean="0">
                <a:latin typeface="Arial"/>
                <a:cs typeface="Arial"/>
              </a:rPr>
              <a:t>Encourage pupils to have a ‘can do’ attitude towards </a:t>
            </a:r>
            <a:r>
              <a:rPr lang="en-GB" smtClean="0">
                <a:latin typeface="Arial"/>
                <a:cs typeface="Arial"/>
              </a:rPr>
              <a:t>their work</a:t>
            </a:r>
            <a:endParaRPr lang="en-GB" dirty="0">
              <a:latin typeface="Arial"/>
              <a:cs typeface="Arial"/>
            </a:endParaRPr>
          </a:p>
          <a:p>
            <a:pPr marL="0" indent="0">
              <a:buNone/>
            </a:pPr>
            <a:endParaRPr lang="en-GB" dirty="0">
              <a:latin typeface="Arial"/>
              <a:cs typeface="Arial"/>
            </a:endParaRPr>
          </a:p>
        </p:txBody>
      </p:sp>
    </p:spTree>
    <p:extLst>
      <p:ext uri="{BB962C8B-B14F-4D97-AF65-F5344CB8AC3E}">
        <p14:creationId xmlns:p14="http://schemas.microsoft.com/office/powerpoint/2010/main" val="3167211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919" t="11095"/>
          <a:stretch/>
        </p:blipFill>
        <p:spPr bwMode="auto">
          <a:xfrm>
            <a:off x="0" y="5931346"/>
            <a:ext cx="9143999" cy="926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3735" t="9528" r="38575" b="32391"/>
          <a:stretch/>
        </p:blipFill>
        <p:spPr bwMode="auto">
          <a:xfrm>
            <a:off x="8382000" y="5889750"/>
            <a:ext cx="785392" cy="9682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a:extLst>
              <a:ext uri="{FF2B5EF4-FFF2-40B4-BE49-F238E27FC236}">
                <a16:creationId xmlns:a16="http://schemas.microsoft.com/office/drawing/2014/main" id="{326A77F4-BB15-A111-0623-5D7E5C954558}"/>
              </a:ext>
            </a:extLst>
          </p:cNvPr>
          <p:cNvSpPr>
            <a:spLocks noGrp="1"/>
          </p:cNvSpPr>
          <p:nvPr>
            <p:ph type="title"/>
          </p:nvPr>
        </p:nvSpPr>
        <p:spPr>
          <a:xfrm>
            <a:off x="722313" y="4406900"/>
            <a:ext cx="7772400" cy="973887"/>
          </a:xfrm>
        </p:spPr>
        <p:txBody>
          <a:bodyPr/>
          <a:lstStyle/>
          <a:p>
            <a:pPr algn="ctr"/>
            <a:r>
              <a:rPr lang="en-GB" dirty="0">
                <a:cs typeface="Calibri"/>
              </a:rPr>
              <a:t>Questions?</a:t>
            </a:r>
          </a:p>
        </p:txBody>
      </p:sp>
      <p:sp>
        <p:nvSpPr>
          <p:cNvPr id="2" name="Content Placeholder 1"/>
          <p:cNvSpPr>
            <a:spLocks noGrp="1"/>
          </p:cNvSpPr>
          <p:nvPr>
            <p:ph type="body" idx="1"/>
          </p:nvPr>
        </p:nvSpPr>
        <p:spPr>
          <a:xfrm>
            <a:off x="679181" y="1857166"/>
            <a:ext cx="7772400" cy="1500187"/>
          </a:xfrm>
        </p:spPr>
        <p:txBody>
          <a:bodyPr vert="horz" lIns="91440" tIns="45720" rIns="91440" bIns="45720" rtlCol="0" anchor="t">
            <a:normAutofit/>
          </a:bodyPr>
          <a:lstStyle/>
          <a:p>
            <a:pPr marL="0" indent="0" algn="ctr">
              <a:buNone/>
            </a:pPr>
            <a:endParaRPr lang="en-GB" sz="5700" dirty="0"/>
          </a:p>
          <a:p>
            <a:endParaRPr lang="en-GB" dirty="0"/>
          </a:p>
        </p:txBody>
      </p:sp>
    </p:spTree>
    <p:extLst>
      <p:ext uri="{BB962C8B-B14F-4D97-AF65-F5344CB8AC3E}">
        <p14:creationId xmlns:p14="http://schemas.microsoft.com/office/powerpoint/2010/main" val="1852164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919" t="11095"/>
          <a:stretch/>
        </p:blipFill>
        <p:spPr bwMode="auto">
          <a:xfrm>
            <a:off x="23393" y="5931346"/>
            <a:ext cx="9143999" cy="926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3735" t="9528" r="38575" b="32391"/>
          <a:stretch/>
        </p:blipFill>
        <p:spPr bwMode="auto">
          <a:xfrm>
            <a:off x="8382000" y="5889750"/>
            <a:ext cx="785392" cy="9682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idx="1"/>
          </p:nvPr>
        </p:nvSpPr>
        <p:spPr>
          <a:xfrm>
            <a:off x="457200" y="1025106"/>
            <a:ext cx="8229600" cy="5101057"/>
          </a:xfrm>
        </p:spPr>
        <p:txBody>
          <a:bodyPr vert="horz" lIns="91440" tIns="45720" rIns="91440" bIns="45720" rtlCol="0" anchor="t">
            <a:normAutofit fontScale="92500"/>
          </a:bodyPr>
          <a:lstStyle/>
          <a:p>
            <a:pPr marL="0" indent="0" algn="ctr">
              <a:buNone/>
            </a:pPr>
            <a:r>
              <a:rPr lang="en-GB" sz="6000" dirty="0">
                <a:latin typeface="Arial" panose="020B0604020202020204" pitchFamily="34" charset="0"/>
                <a:cs typeface="Arial" panose="020B0604020202020204" pitchFamily="34" charset="0"/>
              </a:rPr>
              <a:t>How to Pass </a:t>
            </a:r>
          </a:p>
          <a:p>
            <a:pPr marL="0" indent="0" algn="ctr">
              <a:buNone/>
            </a:pPr>
            <a:r>
              <a:rPr lang="en-GB" sz="7200" b="1" dirty="0" smtClean="0">
                <a:latin typeface="Arial"/>
                <a:cs typeface="Arial"/>
              </a:rPr>
              <a:t>Skills for Work Laboratory Science</a:t>
            </a:r>
          </a:p>
          <a:p>
            <a:pPr marL="0" indent="0" algn="ctr">
              <a:buNone/>
            </a:pPr>
            <a:r>
              <a:rPr lang="en-GB" b="1" dirty="0" smtClean="0">
                <a:latin typeface="Arial"/>
                <a:cs typeface="Arial"/>
              </a:rPr>
              <a:t>SCQF </a:t>
            </a:r>
            <a:r>
              <a:rPr lang="en-GB" b="1" dirty="0">
                <a:latin typeface="Arial"/>
                <a:cs typeface="Arial"/>
              </a:rPr>
              <a:t>Level 5</a:t>
            </a:r>
          </a:p>
          <a:p>
            <a:pPr marL="0" indent="0" algn="ctr">
              <a:buNone/>
            </a:pPr>
            <a:r>
              <a:rPr lang="en-GB" sz="5000" dirty="0">
                <a:latin typeface="Arial"/>
                <a:cs typeface="Arial"/>
              </a:rPr>
              <a:t>Session </a:t>
            </a:r>
            <a:r>
              <a:rPr lang="en-GB" sz="5000" dirty="0" smtClean="0">
                <a:latin typeface="Arial"/>
                <a:cs typeface="Arial"/>
              </a:rPr>
              <a:t>2023/2024</a:t>
            </a:r>
            <a:endParaRPr lang="en-GB" sz="5000" dirty="0"/>
          </a:p>
        </p:txBody>
      </p:sp>
    </p:spTree>
    <p:extLst>
      <p:ext uri="{BB962C8B-B14F-4D97-AF65-F5344CB8AC3E}">
        <p14:creationId xmlns:p14="http://schemas.microsoft.com/office/powerpoint/2010/main" val="3567236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919" t="11095"/>
          <a:stretch/>
        </p:blipFill>
        <p:spPr bwMode="auto">
          <a:xfrm>
            <a:off x="0" y="5931346"/>
            <a:ext cx="9143999" cy="926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3735" t="9528" r="38575" b="32391"/>
          <a:stretch/>
        </p:blipFill>
        <p:spPr bwMode="auto">
          <a:xfrm>
            <a:off x="8382000" y="5889750"/>
            <a:ext cx="785392" cy="9682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idx="1"/>
          </p:nvPr>
        </p:nvSpPr>
        <p:spPr>
          <a:xfrm>
            <a:off x="405049" y="1143792"/>
            <a:ext cx="8433015" cy="3529999"/>
          </a:xfrm>
        </p:spPr>
        <p:txBody>
          <a:bodyPr vert="horz" lIns="91440" tIns="45720" rIns="91440" bIns="45720" rtlCol="0" anchor="t">
            <a:normAutofit lnSpcReduction="10000"/>
          </a:bodyPr>
          <a:lstStyle/>
          <a:p>
            <a:pPr marL="0" indent="0">
              <a:buNone/>
            </a:pPr>
            <a:r>
              <a:rPr lang="en-GB" sz="3500" dirty="0" smtClean="0">
                <a:latin typeface="Arial"/>
                <a:ea typeface="+mn-lt"/>
                <a:cs typeface="+mn-lt"/>
              </a:rPr>
              <a:t>‘Lab skills </a:t>
            </a:r>
            <a:r>
              <a:rPr lang="en-GB" sz="3500" dirty="0">
                <a:latin typeface="Arial"/>
                <a:ea typeface="+mn-lt"/>
                <a:cs typeface="+mn-lt"/>
              </a:rPr>
              <a:t>at SCQF level 5 develops techniques that are important in the STEM (science, technology, engineering and maths) sector and is particularly important given the existing and projected shortfall in suitably qualified individuals in these areas'</a:t>
            </a:r>
          </a:p>
          <a:p>
            <a:pPr marL="0" indent="0">
              <a:buNone/>
            </a:pPr>
            <a:endParaRPr lang="en-GB" sz="2800" dirty="0">
              <a:latin typeface="Arial"/>
              <a:cs typeface="Calibri"/>
            </a:endParaRPr>
          </a:p>
          <a:p>
            <a:pPr>
              <a:buNone/>
            </a:pPr>
            <a:endParaRPr lang="en-GB" sz="2800" dirty="0">
              <a:cs typeface="Calibri"/>
            </a:endParaRPr>
          </a:p>
          <a:p>
            <a:pPr marL="0" indent="0">
              <a:buNone/>
            </a:pPr>
            <a:endParaRPr lang="en-GB" sz="2800" dirty="0">
              <a:latin typeface="Arial"/>
              <a:cs typeface="Calibri"/>
            </a:endParaRPr>
          </a:p>
        </p:txBody>
      </p:sp>
      <p:pic>
        <p:nvPicPr>
          <p:cNvPr id="3" name="Picture 3">
            <a:extLst>
              <a:ext uri="{FF2B5EF4-FFF2-40B4-BE49-F238E27FC236}">
                <a16:creationId xmlns:a16="http://schemas.microsoft.com/office/drawing/2014/main" id="{D986CD62-A07A-4CEE-8D8A-228984F8C641}"/>
              </a:ext>
            </a:extLst>
          </p:cNvPr>
          <p:cNvPicPr>
            <a:picLocks noChangeAspect="1"/>
          </p:cNvPicPr>
          <p:nvPr/>
        </p:nvPicPr>
        <p:blipFill>
          <a:blip r:embed="rId6"/>
          <a:stretch>
            <a:fillRect/>
          </a:stretch>
        </p:blipFill>
        <p:spPr>
          <a:xfrm>
            <a:off x="6989355" y="4801342"/>
            <a:ext cx="1653699" cy="869113"/>
          </a:xfrm>
          <a:prstGeom prst="rect">
            <a:avLst/>
          </a:prstGeom>
        </p:spPr>
      </p:pic>
    </p:spTree>
    <p:extLst>
      <p:ext uri="{BB962C8B-B14F-4D97-AF65-F5344CB8AC3E}">
        <p14:creationId xmlns:p14="http://schemas.microsoft.com/office/powerpoint/2010/main" val="2787195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919" t="11095"/>
          <a:stretch/>
        </p:blipFill>
        <p:spPr bwMode="auto">
          <a:xfrm>
            <a:off x="0" y="5931346"/>
            <a:ext cx="9143999" cy="926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3735" t="9528" r="38575" b="32391"/>
          <a:stretch/>
        </p:blipFill>
        <p:spPr bwMode="auto">
          <a:xfrm>
            <a:off x="8382000" y="5889750"/>
            <a:ext cx="785392" cy="9682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idx="1"/>
          </p:nvPr>
        </p:nvSpPr>
        <p:spPr>
          <a:xfrm>
            <a:off x="156051" y="819949"/>
            <a:ext cx="8886653" cy="5100885"/>
          </a:xfrm>
        </p:spPr>
        <p:txBody>
          <a:bodyPr vert="horz" lIns="91440" tIns="45720" rIns="91440" bIns="45720" rtlCol="0" anchor="t">
            <a:normAutofit lnSpcReduction="10000"/>
          </a:bodyPr>
          <a:lstStyle/>
          <a:p>
            <a:pPr marL="0" indent="0">
              <a:buNone/>
            </a:pPr>
            <a:r>
              <a:rPr lang="en-GB" dirty="0">
                <a:latin typeface="Arial"/>
                <a:ea typeface="+mn-lt"/>
                <a:cs typeface="+mn-lt"/>
              </a:rPr>
              <a:t>Specific aims of the qualifications:</a:t>
            </a:r>
          </a:p>
          <a:p>
            <a:pPr marL="457200" indent="-457200"/>
            <a:r>
              <a:rPr lang="en-GB" dirty="0" smtClean="0">
                <a:latin typeface="Arial"/>
                <a:ea typeface="+mn-lt"/>
                <a:cs typeface="+mn-lt"/>
              </a:rPr>
              <a:t>Develop </a:t>
            </a:r>
            <a:r>
              <a:rPr lang="en-GB" dirty="0">
                <a:latin typeface="Arial"/>
                <a:ea typeface="+mn-lt"/>
                <a:cs typeface="+mn-lt"/>
              </a:rPr>
              <a:t>skills in good laboratory practice </a:t>
            </a:r>
          </a:p>
          <a:p>
            <a:pPr marL="457200" indent="-457200"/>
            <a:r>
              <a:rPr lang="en-GB" dirty="0">
                <a:latin typeface="Arial"/>
                <a:ea typeface="+mn-lt"/>
                <a:cs typeface="+mn-lt"/>
              </a:rPr>
              <a:t>Prepare candidates for progression to extended qualifications at SCQF level 5 and above </a:t>
            </a:r>
          </a:p>
          <a:p>
            <a:pPr marL="457200" indent="-457200"/>
            <a:r>
              <a:rPr lang="en-GB" dirty="0">
                <a:latin typeface="Arial"/>
                <a:ea typeface="+mn-lt"/>
                <a:cs typeface="+mn-lt"/>
              </a:rPr>
              <a:t>Develop an understanding of science health and safety </a:t>
            </a:r>
            <a:endParaRPr lang="en-GB" dirty="0" smtClean="0">
              <a:latin typeface="Arial"/>
              <a:ea typeface="+mn-lt"/>
              <a:cs typeface="+mn-lt"/>
            </a:endParaRPr>
          </a:p>
          <a:p>
            <a:r>
              <a:rPr lang="en-GB" dirty="0" smtClean="0">
                <a:latin typeface="Arial"/>
                <a:ea typeface="+mn-lt"/>
                <a:cs typeface="+mn-lt"/>
              </a:rPr>
              <a:t>Develop </a:t>
            </a:r>
            <a:r>
              <a:rPr lang="en-GB" dirty="0">
                <a:latin typeface="Arial" panose="020B0604020202020204" pitchFamily="34" charset="0"/>
                <a:cs typeface="Arial" panose="020B0604020202020204" pitchFamily="34" charset="0"/>
              </a:rPr>
              <a:t>five Core </a:t>
            </a:r>
            <a:r>
              <a:rPr lang="en-GB" dirty="0" smtClean="0">
                <a:latin typeface="Arial" panose="020B0604020202020204" pitchFamily="34" charset="0"/>
                <a:cs typeface="Arial" panose="020B0604020202020204" pitchFamily="34" charset="0"/>
              </a:rPr>
              <a:t>Skills which are communication, numeracy, ICT, problem </a:t>
            </a:r>
            <a:r>
              <a:rPr lang="en-GB" dirty="0">
                <a:latin typeface="Arial" panose="020B0604020202020204" pitchFamily="34" charset="0"/>
                <a:cs typeface="Arial" panose="020B0604020202020204" pitchFamily="34" charset="0"/>
              </a:rPr>
              <a:t>s</a:t>
            </a:r>
            <a:r>
              <a:rPr lang="en-GB" dirty="0" smtClean="0">
                <a:latin typeface="Arial" panose="020B0604020202020204" pitchFamily="34" charset="0"/>
                <a:cs typeface="Arial" panose="020B0604020202020204" pitchFamily="34" charset="0"/>
              </a:rPr>
              <a:t>olving  and working </a:t>
            </a:r>
            <a:r>
              <a:rPr lang="en-GB" dirty="0">
                <a:latin typeface="Arial" panose="020B0604020202020204" pitchFamily="34" charset="0"/>
                <a:cs typeface="Arial" panose="020B0604020202020204" pitchFamily="34" charset="0"/>
              </a:rPr>
              <a:t>with </a:t>
            </a:r>
            <a:r>
              <a:rPr lang="en-GB" dirty="0" smtClean="0">
                <a:latin typeface="Arial" panose="020B0604020202020204" pitchFamily="34" charset="0"/>
                <a:cs typeface="Arial" panose="020B0604020202020204" pitchFamily="34" charset="0"/>
              </a:rPr>
              <a:t>others </a:t>
            </a:r>
            <a:endParaRPr lang="en-GB" dirty="0">
              <a:latin typeface="Arial" panose="020B0604020202020204" pitchFamily="34" charset="0"/>
              <a:cs typeface="Arial" panose="020B0604020202020204" pitchFamily="34" charset="0"/>
            </a:endParaRPr>
          </a:p>
          <a:p>
            <a:pPr marL="457200" indent="-457200"/>
            <a:endParaRPr lang="en-GB" dirty="0">
              <a:latin typeface="Arial"/>
              <a:ea typeface="+mn-lt"/>
              <a:cs typeface="+mn-lt"/>
            </a:endParaRPr>
          </a:p>
        </p:txBody>
      </p:sp>
      <p:pic>
        <p:nvPicPr>
          <p:cNvPr id="3" name="Picture 3" descr="A picture containing object&#10;&#10;Description generated with high confidence">
            <a:extLst>
              <a:ext uri="{FF2B5EF4-FFF2-40B4-BE49-F238E27FC236}">
                <a16:creationId xmlns:a16="http://schemas.microsoft.com/office/drawing/2014/main" id="{23E6BED3-7170-44BC-BCD5-9496134CED43}"/>
              </a:ext>
            </a:extLst>
          </p:cNvPr>
          <p:cNvPicPr>
            <a:picLocks noChangeAspect="1"/>
          </p:cNvPicPr>
          <p:nvPr/>
        </p:nvPicPr>
        <p:blipFill>
          <a:blip r:embed="rId6"/>
          <a:stretch>
            <a:fillRect/>
          </a:stretch>
        </p:blipFill>
        <p:spPr>
          <a:xfrm>
            <a:off x="6400800" y="5455193"/>
            <a:ext cx="1653699" cy="869113"/>
          </a:xfrm>
          <a:prstGeom prst="rect">
            <a:avLst/>
          </a:prstGeom>
        </p:spPr>
      </p:pic>
    </p:spTree>
    <p:extLst>
      <p:ext uri="{BB962C8B-B14F-4D97-AF65-F5344CB8AC3E}">
        <p14:creationId xmlns:p14="http://schemas.microsoft.com/office/powerpoint/2010/main" val="3916673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Diagram&#10;&#10;Description automatically generated">
            <a:extLst>
              <a:ext uri="{FF2B5EF4-FFF2-40B4-BE49-F238E27FC236}">
                <a16:creationId xmlns:a16="http://schemas.microsoft.com/office/drawing/2014/main" id="{3130C153-D127-5482-891C-BE22B032ED5F}"/>
              </a:ext>
            </a:extLst>
          </p:cNvPr>
          <p:cNvPicPr>
            <a:picLocks noChangeAspect="1"/>
          </p:cNvPicPr>
          <p:nvPr/>
        </p:nvPicPr>
        <p:blipFill>
          <a:blip r:embed="rId2"/>
          <a:stretch>
            <a:fillRect/>
          </a:stretch>
        </p:blipFill>
        <p:spPr>
          <a:xfrm>
            <a:off x="482600" y="893572"/>
            <a:ext cx="8178799" cy="5070855"/>
          </a:xfrm>
          <a:prstGeom prst="rect">
            <a:avLst/>
          </a:prstGeom>
        </p:spPr>
      </p:pic>
    </p:spTree>
    <p:extLst>
      <p:ext uri="{BB962C8B-B14F-4D97-AF65-F5344CB8AC3E}">
        <p14:creationId xmlns:p14="http://schemas.microsoft.com/office/powerpoint/2010/main" val="228641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919" t="11095"/>
          <a:stretch/>
        </p:blipFill>
        <p:spPr bwMode="auto">
          <a:xfrm>
            <a:off x="0" y="5931346"/>
            <a:ext cx="9143999" cy="926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3735" t="9528" r="38575" b="32391"/>
          <a:stretch/>
        </p:blipFill>
        <p:spPr bwMode="auto">
          <a:xfrm>
            <a:off x="8382000" y="5889750"/>
            <a:ext cx="785392" cy="9682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idx="1"/>
          </p:nvPr>
        </p:nvSpPr>
        <p:spPr>
          <a:xfrm>
            <a:off x="128674" y="1025278"/>
            <a:ext cx="8914030" cy="5100885"/>
          </a:xfrm>
        </p:spPr>
        <p:txBody>
          <a:bodyPr vert="horz" lIns="91440" tIns="45720" rIns="91440" bIns="45720" rtlCol="0" anchor="t">
            <a:normAutofit/>
          </a:bodyPr>
          <a:lstStyle/>
          <a:p>
            <a:pPr marL="0" indent="0">
              <a:buNone/>
            </a:pPr>
            <a:r>
              <a:rPr lang="en-GB" dirty="0" smtClean="0">
                <a:latin typeface="Arial"/>
                <a:ea typeface="+mn-lt"/>
                <a:cs typeface="+mn-lt"/>
              </a:rPr>
              <a:t>Laboratory Science at </a:t>
            </a:r>
            <a:r>
              <a:rPr lang="en-GB" dirty="0">
                <a:latin typeface="Arial"/>
                <a:ea typeface="+mn-lt"/>
                <a:cs typeface="+mn-lt"/>
              </a:rPr>
              <a:t>SCQF level 5 consists of </a:t>
            </a:r>
            <a:r>
              <a:rPr lang="en-GB" dirty="0" smtClean="0">
                <a:latin typeface="Arial"/>
                <a:ea typeface="+mn-lt"/>
                <a:cs typeface="+mn-lt"/>
              </a:rPr>
              <a:t>four </a:t>
            </a:r>
            <a:r>
              <a:rPr lang="en-GB" dirty="0">
                <a:latin typeface="Arial"/>
                <a:ea typeface="+mn-lt"/>
                <a:cs typeface="+mn-lt"/>
              </a:rPr>
              <a:t>mandatory Units </a:t>
            </a:r>
            <a:r>
              <a:rPr lang="en-GB" sz="2000" dirty="0">
                <a:latin typeface="Arial"/>
                <a:ea typeface="+mn-lt"/>
                <a:cs typeface="+mn-lt"/>
              </a:rPr>
              <a:t>(24 SCQF credit points)</a:t>
            </a:r>
            <a:endParaRPr lang="en-GB" sz="2000" dirty="0">
              <a:latin typeface="Arial"/>
              <a:cs typeface="Calibri"/>
            </a:endParaRPr>
          </a:p>
          <a:p>
            <a:pPr marL="0" indent="0">
              <a:buNone/>
            </a:pPr>
            <a:endParaRPr lang="en-GB" dirty="0">
              <a:latin typeface="Arial"/>
              <a:cs typeface="Calibri"/>
            </a:endParaRPr>
          </a:p>
          <a:p>
            <a:pPr lvl="1"/>
            <a:r>
              <a:rPr lang="en-GB" sz="3600" dirty="0" smtClean="0">
                <a:latin typeface="Arial"/>
                <a:ea typeface="+mn-lt"/>
                <a:cs typeface="+mn-lt"/>
              </a:rPr>
              <a:t>Careers using Laboratory Science</a:t>
            </a:r>
            <a:endParaRPr lang="en-GB" sz="3600" dirty="0">
              <a:latin typeface="Arial"/>
              <a:cs typeface="Calibri"/>
            </a:endParaRPr>
          </a:p>
          <a:p>
            <a:pPr lvl="1"/>
            <a:r>
              <a:rPr lang="en-GB" sz="3600" dirty="0" smtClean="0">
                <a:latin typeface="Arial"/>
                <a:ea typeface="+mn-lt"/>
                <a:cs typeface="+mn-lt"/>
              </a:rPr>
              <a:t>Working in a Laboratory</a:t>
            </a:r>
            <a:endParaRPr lang="en-GB" sz="3600" dirty="0">
              <a:latin typeface="Arial"/>
              <a:cs typeface="Calibri"/>
            </a:endParaRPr>
          </a:p>
          <a:p>
            <a:pPr lvl="1"/>
            <a:r>
              <a:rPr lang="en-GB" sz="3600" dirty="0" smtClean="0">
                <a:latin typeface="Arial"/>
                <a:ea typeface="+mn-lt"/>
                <a:cs typeface="+mn-lt"/>
              </a:rPr>
              <a:t>Practical Skills</a:t>
            </a:r>
            <a:endParaRPr lang="en-GB" sz="3600" dirty="0">
              <a:latin typeface="Arial"/>
              <a:cs typeface="Calibri"/>
            </a:endParaRPr>
          </a:p>
          <a:p>
            <a:pPr lvl="1"/>
            <a:r>
              <a:rPr lang="en-GB" sz="3600" dirty="0" smtClean="0">
                <a:latin typeface="Arial"/>
                <a:ea typeface="+mn-lt"/>
                <a:cs typeface="+mn-lt"/>
              </a:rPr>
              <a:t>Practical Investigation</a:t>
            </a:r>
            <a:endParaRPr lang="en-GB" sz="3600" dirty="0">
              <a:latin typeface="Arial"/>
              <a:cs typeface="Calibri"/>
            </a:endParaRPr>
          </a:p>
          <a:p>
            <a:endParaRPr lang="en-GB" sz="4000" dirty="0">
              <a:latin typeface="Arial"/>
              <a:cs typeface="Calibri"/>
            </a:endParaRPr>
          </a:p>
          <a:p>
            <a:endParaRPr lang="en-GB" dirty="0">
              <a:latin typeface="Arial"/>
              <a:cs typeface="Arial"/>
            </a:endParaRPr>
          </a:p>
          <a:p>
            <a:endParaRPr lang="en-GB" dirty="0">
              <a:latin typeface="Arial"/>
              <a:cs typeface="Arial"/>
            </a:endParaRPr>
          </a:p>
        </p:txBody>
      </p:sp>
    </p:spTree>
    <p:extLst>
      <p:ext uri="{BB962C8B-B14F-4D97-AF65-F5344CB8AC3E}">
        <p14:creationId xmlns:p14="http://schemas.microsoft.com/office/powerpoint/2010/main" val="2247364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919" t="11095"/>
          <a:stretch/>
        </p:blipFill>
        <p:spPr bwMode="auto">
          <a:xfrm>
            <a:off x="0" y="5931346"/>
            <a:ext cx="9143999" cy="926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3735" t="9528" r="38575" b="32391"/>
          <a:stretch/>
        </p:blipFill>
        <p:spPr bwMode="auto">
          <a:xfrm>
            <a:off x="8382000" y="5889750"/>
            <a:ext cx="785392" cy="9682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idx="1"/>
          </p:nvPr>
        </p:nvSpPr>
        <p:spPr>
          <a:xfrm>
            <a:off x="87608" y="833638"/>
            <a:ext cx="8914030" cy="802658"/>
          </a:xfrm>
        </p:spPr>
        <p:txBody>
          <a:bodyPr vert="horz" lIns="91440" tIns="45720" rIns="91440" bIns="45720" rtlCol="0" anchor="t">
            <a:normAutofit/>
          </a:bodyPr>
          <a:lstStyle/>
          <a:p>
            <a:pPr marL="0" indent="0">
              <a:buNone/>
            </a:pPr>
            <a:r>
              <a:rPr lang="en-GB" sz="4000" u="sng" dirty="0">
                <a:latin typeface="Arial"/>
                <a:cs typeface="Calibri"/>
              </a:rPr>
              <a:t>Assessment</a:t>
            </a:r>
          </a:p>
          <a:p>
            <a:pPr marL="0" indent="0">
              <a:buNone/>
            </a:pPr>
            <a:endParaRPr lang="en-GB" dirty="0">
              <a:latin typeface="Arial"/>
              <a:cs typeface="Calibri"/>
            </a:endParaRPr>
          </a:p>
        </p:txBody>
      </p:sp>
      <p:sp>
        <p:nvSpPr>
          <p:cNvPr id="3" name="Content Placeholder 1">
            <a:extLst>
              <a:ext uri="{FF2B5EF4-FFF2-40B4-BE49-F238E27FC236}">
                <a16:creationId xmlns:a16="http://schemas.microsoft.com/office/drawing/2014/main" id="{27AC549C-1748-4427-A88C-632D684927A3}"/>
              </a:ext>
            </a:extLst>
          </p:cNvPr>
          <p:cNvSpPr txBox="1">
            <a:spLocks/>
          </p:cNvSpPr>
          <p:nvPr/>
        </p:nvSpPr>
        <p:spPr>
          <a:xfrm>
            <a:off x="308451" y="1930553"/>
            <a:ext cx="8927718" cy="69314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dirty="0">
                <a:latin typeface="Arial"/>
                <a:cs typeface="Calibri"/>
              </a:rPr>
              <a:t>External Assessment – No exam in May/June</a:t>
            </a:r>
            <a:endParaRPr lang="en-US" dirty="0"/>
          </a:p>
        </p:txBody>
      </p:sp>
      <p:sp>
        <p:nvSpPr>
          <p:cNvPr id="4" name="Content Placeholder 1">
            <a:extLst>
              <a:ext uri="{FF2B5EF4-FFF2-40B4-BE49-F238E27FC236}">
                <a16:creationId xmlns:a16="http://schemas.microsoft.com/office/drawing/2014/main" id="{B3492610-1E18-4867-B2D7-A43D064D0484}"/>
              </a:ext>
            </a:extLst>
          </p:cNvPr>
          <p:cNvSpPr txBox="1">
            <a:spLocks/>
          </p:cNvSpPr>
          <p:nvPr/>
        </p:nvSpPr>
        <p:spPr>
          <a:xfrm>
            <a:off x="255522" y="3082222"/>
            <a:ext cx="8913520" cy="3121136"/>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a:latin typeface="Arial"/>
                <a:cs typeface="Calibri"/>
              </a:rPr>
              <a:t>Internal Assessment – </a:t>
            </a:r>
            <a:r>
              <a:rPr lang="en-GB" dirty="0" smtClean="0">
                <a:latin typeface="Arial"/>
                <a:cs typeface="Calibri"/>
              </a:rPr>
              <a:t>During every class this is ongoing and certain criteria have to be achieved. Attendance is vitally important to passing this course.</a:t>
            </a:r>
            <a:endParaRPr lang="en-GB" dirty="0">
              <a:ea typeface="+mn-lt"/>
              <a:cs typeface="+mn-lt"/>
            </a:endParaRPr>
          </a:p>
          <a:p>
            <a:pPr marL="0" indent="0">
              <a:buNone/>
            </a:pPr>
            <a:endParaRPr lang="en-GB" dirty="0">
              <a:latin typeface="Arial"/>
              <a:cs typeface="Calibri"/>
            </a:endParaRPr>
          </a:p>
        </p:txBody>
      </p:sp>
    </p:spTree>
    <p:extLst>
      <p:ext uri="{BB962C8B-B14F-4D97-AF65-F5344CB8AC3E}">
        <p14:creationId xmlns:p14="http://schemas.microsoft.com/office/powerpoint/2010/main" val="1715970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919" t="11095"/>
          <a:stretch/>
        </p:blipFill>
        <p:spPr bwMode="auto">
          <a:xfrm>
            <a:off x="0" y="5931346"/>
            <a:ext cx="9143999" cy="926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3735" t="9528" r="38575" b="32391"/>
          <a:stretch/>
        </p:blipFill>
        <p:spPr bwMode="auto">
          <a:xfrm>
            <a:off x="8382000" y="5889750"/>
            <a:ext cx="785392" cy="9682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idx="1"/>
          </p:nvPr>
        </p:nvSpPr>
        <p:spPr>
          <a:xfrm>
            <a:off x="116430" y="1032250"/>
            <a:ext cx="8840146" cy="5093913"/>
          </a:xfrm>
        </p:spPr>
        <p:txBody>
          <a:bodyPr vert="horz" lIns="91440" tIns="45720" rIns="91440" bIns="45720" rtlCol="0" anchor="t">
            <a:normAutofit/>
          </a:bodyPr>
          <a:lstStyle/>
          <a:p>
            <a:pPr marL="0" indent="0" algn="ctr">
              <a:buNone/>
            </a:pPr>
            <a:r>
              <a:rPr lang="en-GB" sz="4400" dirty="0">
                <a:latin typeface="Arial"/>
                <a:cs typeface="Arial"/>
              </a:rPr>
              <a:t>OUR RESPONSIBILITIES:</a:t>
            </a:r>
          </a:p>
          <a:p>
            <a:pPr>
              <a:lnSpc>
                <a:spcPct val="150000"/>
              </a:lnSpc>
            </a:pPr>
            <a:r>
              <a:rPr lang="en-GB" sz="2800" dirty="0">
                <a:latin typeface="Arial"/>
                <a:cs typeface="Arial"/>
              </a:rPr>
              <a:t>Clear and concise notes  </a:t>
            </a:r>
          </a:p>
          <a:p>
            <a:pPr>
              <a:lnSpc>
                <a:spcPct val="150000"/>
              </a:lnSpc>
            </a:pPr>
            <a:r>
              <a:rPr lang="en-GB" sz="2800" dirty="0">
                <a:latin typeface="Arial"/>
                <a:cs typeface="Arial"/>
              </a:rPr>
              <a:t>Opportunities to seek help if required</a:t>
            </a:r>
          </a:p>
          <a:p>
            <a:pPr>
              <a:lnSpc>
                <a:spcPct val="150000"/>
              </a:lnSpc>
            </a:pPr>
            <a:r>
              <a:rPr lang="en-GB" sz="2800" dirty="0">
                <a:latin typeface="Arial"/>
                <a:cs typeface="Arial"/>
              </a:rPr>
              <a:t>Regular </a:t>
            </a:r>
            <a:r>
              <a:rPr lang="en-GB" sz="2800" dirty="0" smtClean="0">
                <a:latin typeface="Arial"/>
                <a:cs typeface="Arial"/>
              </a:rPr>
              <a:t>feedback </a:t>
            </a:r>
            <a:r>
              <a:rPr lang="en-GB" sz="2800" dirty="0">
                <a:latin typeface="Arial"/>
                <a:cs typeface="Arial"/>
              </a:rPr>
              <a:t>from </a:t>
            </a:r>
            <a:r>
              <a:rPr lang="en-GB" sz="2800" dirty="0" smtClean="0">
                <a:latin typeface="Arial"/>
                <a:cs typeface="Arial"/>
              </a:rPr>
              <a:t>assessments</a:t>
            </a:r>
            <a:endParaRPr lang="en-GB" sz="2800" dirty="0">
              <a:latin typeface="Arial"/>
              <a:cs typeface="Arial"/>
            </a:endParaRPr>
          </a:p>
          <a:p>
            <a:pPr>
              <a:lnSpc>
                <a:spcPct val="150000"/>
              </a:lnSpc>
            </a:pPr>
            <a:r>
              <a:rPr lang="en-GB" sz="2800" dirty="0">
                <a:latin typeface="Arial"/>
                <a:cs typeface="Arial"/>
              </a:rPr>
              <a:t>Progress is tracked and monitored </a:t>
            </a:r>
          </a:p>
          <a:p>
            <a:pPr>
              <a:lnSpc>
                <a:spcPct val="150000"/>
              </a:lnSpc>
            </a:pPr>
            <a:r>
              <a:rPr lang="en-GB" sz="2800" dirty="0">
                <a:latin typeface="Arial"/>
                <a:cs typeface="Arial"/>
              </a:rPr>
              <a:t>Pupil support/home contacted when concerns arise</a:t>
            </a:r>
          </a:p>
          <a:p>
            <a:pPr marL="0" indent="0">
              <a:buNone/>
            </a:pPr>
            <a:endParaRPr lang="en-GB" dirty="0"/>
          </a:p>
          <a:p>
            <a:endParaRPr lang="en-GB" dirty="0"/>
          </a:p>
        </p:txBody>
      </p:sp>
    </p:spTree>
    <p:extLst>
      <p:ext uri="{BB962C8B-B14F-4D97-AF65-F5344CB8AC3E}">
        <p14:creationId xmlns:p14="http://schemas.microsoft.com/office/powerpoint/2010/main" val="11245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919" t="11095"/>
          <a:stretch/>
        </p:blipFill>
        <p:spPr bwMode="auto">
          <a:xfrm>
            <a:off x="0" y="5931346"/>
            <a:ext cx="9143999" cy="926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3735" t="9528" r="38575" b="32391"/>
          <a:stretch/>
        </p:blipFill>
        <p:spPr bwMode="auto">
          <a:xfrm>
            <a:off x="8382000" y="5889750"/>
            <a:ext cx="785392" cy="9682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idx="1"/>
          </p:nvPr>
        </p:nvSpPr>
        <p:spPr>
          <a:xfrm>
            <a:off x="201623" y="1060648"/>
            <a:ext cx="8783350" cy="5065515"/>
          </a:xfrm>
        </p:spPr>
        <p:txBody>
          <a:bodyPr vert="horz" lIns="91440" tIns="45720" rIns="91440" bIns="45720" rtlCol="0" anchor="t">
            <a:normAutofit fontScale="92500"/>
          </a:bodyPr>
          <a:lstStyle/>
          <a:p>
            <a:pPr marL="0" indent="0" algn="ctr">
              <a:buNone/>
            </a:pPr>
            <a:r>
              <a:rPr lang="en-GB" sz="4400" dirty="0">
                <a:latin typeface="Arial"/>
                <a:cs typeface="Arial"/>
              </a:rPr>
              <a:t>PUPIL RESPONSIBILITIES:</a:t>
            </a:r>
          </a:p>
          <a:p>
            <a:endParaRPr lang="en-GB" dirty="0">
              <a:latin typeface="Arial"/>
              <a:cs typeface="Arial"/>
            </a:endParaRPr>
          </a:p>
          <a:p>
            <a:r>
              <a:rPr lang="en-GB" sz="2800" dirty="0">
                <a:latin typeface="Arial"/>
                <a:cs typeface="Arial"/>
              </a:rPr>
              <a:t>Attend class to ensure all </a:t>
            </a:r>
            <a:r>
              <a:rPr lang="en-GB" sz="2800" dirty="0" smtClean="0">
                <a:latin typeface="Arial"/>
                <a:cs typeface="Arial"/>
              </a:rPr>
              <a:t>booklets </a:t>
            </a:r>
            <a:r>
              <a:rPr lang="en-GB" sz="2800" dirty="0">
                <a:latin typeface="Arial"/>
                <a:cs typeface="Arial"/>
              </a:rPr>
              <a:t>are fully completed</a:t>
            </a:r>
          </a:p>
          <a:p>
            <a:endParaRPr lang="en-GB" sz="2800" dirty="0">
              <a:latin typeface="Arial"/>
              <a:cs typeface="Arial"/>
            </a:endParaRPr>
          </a:p>
          <a:p>
            <a:r>
              <a:rPr lang="en-GB" sz="2800" dirty="0">
                <a:latin typeface="Arial"/>
                <a:cs typeface="Arial"/>
              </a:rPr>
              <a:t>Ensure any notes / work missed is completed in a timely manner.</a:t>
            </a:r>
          </a:p>
          <a:p>
            <a:pPr marL="0" indent="0">
              <a:buNone/>
            </a:pPr>
            <a:endParaRPr lang="en-GB" sz="2800" dirty="0">
              <a:latin typeface="Arial"/>
              <a:cs typeface="Arial"/>
            </a:endParaRPr>
          </a:p>
          <a:p>
            <a:r>
              <a:rPr lang="en-GB" sz="2800" dirty="0">
                <a:latin typeface="Arial"/>
                <a:cs typeface="Arial"/>
              </a:rPr>
              <a:t>Seek help when difficulties arise</a:t>
            </a:r>
          </a:p>
          <a:p>
            <a:endParaRPr lang="en-GB" sz="2800" dirty="0">
              <a:latin typeface="Arial"/>
              <a:cs typeface="Arial"/>
            </a:endParaRPr>
          </a:p>
          <a:p>
            <a:r>
              <a:rPr lang="en-GB" sz="2800" dirty="0">
                <a:latin typeface="Arial"/>
                <a:cs typeface="Arial"/>
              </a:rPr>
              <a:t>Attend  </a:t>
            </a:r>
            <a:r>
              <a:rPr lang="en-GB" sz="2800" dirty="0" smtClean="0">
                <a:latin typeface="Arial"/>
                <a:cs typeface="Arial"/>
              </a:rPr>
              <a:t>class </a:t>
            </a:r>
            <a:endParaRPr lang="en-GB" sz="2800" dirty="0">
              <a:latin typeface="Arial"/>
              <a:cs typeface="Arial"/>
            </a:endParaRPr>
          </a:p>
        </p:txBody>
      </p:sp>
    </p:spTree>
    <p:extLst>
      <p:ext uri="{BB962C8B-B14F-4D97-AF65-F5344CB8AC3E}">
        <p14:creationId xmlns:p14="http://schemas.microsoft.com/office/powerpoint/2010/main" val="2190349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7B6D553BBD01468EF17298F5E5422F" ma:contentTypeVersion="16" ma:contentTypeDescription="Create a new document." ma:contentTypeScope="" ma:versionID="725d2c41bed5c3491ea550caa0f5624c">
  <xsd:schema xmlns:xsd="http://www.w3.org/2001/XMLSchema" xmlns:xs="http://www.w3.org/2001/XMLSchema" xmlns:p="http://schemas.microsoft.com/office/2006/metadata/properties" xmlns:ns2="1fd7de28-5c2c-4a29-afb7-8b8cdc2dca96" xmlns:ns3="ae985db1-d84e-427c-8ed0-10cd2be10404" targetNamespace="http://schemas.microsoft.com/office/2006/metadata/properties" ma:root="true" ma:fieldsID="d295373102b22feb089d0cf1e4020569" ns2:_="" ns3:_="">
    <xsd:import namespace="1fd7de28-5c2c-4a29-afb7-8b8cdc2dca96"/>
    <xsd:import namespace="ae985db1-d84e-427c-8ed0-10cd2be1040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7de28-5c2c-4a29-afb7-8b8cdc2dca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e985db1-d84e-427c-8ed0-10cd2be1040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30f42c6-30bd-43fc-ba53-6b1c3ede846c}" ma:internalName="TaxCatchAll" ma:showField="CatchAllData" ma:web="ae985db1-d84e-427c-8ed0-10cd2be104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e985db1-d84e-427c-8ed0-10cd2be10404" xsi:nil="true"/>
    <lcf76f155ced4ddcb4097134ff3c332f xmlns="1fd7de28-5c2c-4a29-afb7-8b8cdc2dca9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1221AA4-5FCE-4DFA-A1D9-B9036257B8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d7de28-5c2c-4a29-afb7-8b8cdc2dca96"/>
    <ds:schemaRef ds:uri="ae985db1-d84e-427c-8ed0-10cd2be104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05BA50B-001C-435E-8317-CCDCBE1B05EC}">
  <ds:schemaRefs>
    <ds:schemaRef ds:uri="http://schemas.microsoft.com/sharepoint/v3/contenttype/forms"/>
  </ds:schemaRefs>
</ds:datastoreItem>
</file>

<file path=customXml/itemProps3.xml><?xml version="1.0" encoding="utf-8"?>
<ds:datastoreItem xmlns:ds="http://schemas.openxmlformats.org/officeDocument/2006/customXml" ds:itemID="{082D806E-7006-4B55-B359-7FAABB0E45DF}">
  <ds:schemaRefs>
    <ds:schemaRef ds:uri="1fd7de28-5c2c-4a29-afb7-8b8cdc2dca96"/>
    <ds:schemaRef ds:uri="http://schemas.microsoft.com/office/infopath/2007/PartnerControls"/>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ae985db1-d84e-427c-8ed0-10cd2be1040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103</TotalTime>
  <Words>189</Words>
  <Application>Microsoft Office PowerPoint</Application>
  <PresentationFormat>On-screen Show (4:3)</PresentationFormat>
  <Paragraphs>51</Paragraphs>
  <Slides>11</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Scott</dc:creator>
  <cp:lastModifiedBy>Mrs Earle</cp:lastModifiedBy>
  <cp:revision>846</cp:revision>
  <cp:lastPrinted>2017-11-08T12:58:13Z</cp:lastPrinted>
  <dcterms:created xsi:type="dcterms:W3CDTF">2006-08-16T00:00:00Z</dcterms:created>
  <dcterms:modified xsi:type="dcterms:W3CDTF">2023-09-12T10:36:49Z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0x010100FF7B6D553BBD01468EF17298F5E5422F</vt:lpwstr>
  </property>
  <property fmtid="{D5CDD505-2E9C-101B-9397-08002B2CF9AE}" pid="3" name="MediaServiceImageTags">
    <vt:lpwstr/>
  </property>
</Properties>
</file>