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3" r:id="rId3"/>
    <p:sldId id="260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BC6E3-3349-4A32-ABAB-1BFA15302364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E8EBF-A7D8-420D-9766-9589F159A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5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Practical Woodworking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u="sng" dirty="0" smtClean="0">
                <a:solidFill>
                  <a:schemeClr val="bg1"/>
                </a:solidFill>
              </a:rPr>
              <a:t>Practical Activity</a:t>
            </a:r>
          </a:p>
          <a:p>
            <a:endParaRPr lang="en-GB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Internally Assessed Coursework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55 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Logbook – Tools &amp; Machinery Repair and Maintenance ‘diary’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15 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</a:rPr>
              <a:t>TOTAL </a:t>
            </a:r>
            <a:r>
              <a:rPr lang="en-GB" sz="3600" dirty="0" smtClean="0">
                <a:solidFill>
                  <a:schemeClr val="bg1"/>
                </a:solidFill>
              </a:rPr>
              <a:t>70 marks</a:t>
            </a:r>
            <a:r>
              <a:rPr lang="en-GB" sz="3600" dirty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-  70</a:t>
            </a:r>
            <a:r>
              <a:rPr lang="en-GB" sz="3600" dirty="0">
                <a:solidFill>
                  <a:schemeClr val="bg1"/>
                </a:solidFill>
              </a:rPr>
              <a:t>% of Final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502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Practical Woodworking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u="sng" dirty="0" smtClean="0">
                <a:solidFill>
                  <a:schemeClr val="bg1"/>
                </a:solidFill>
              </a:rPr>
              <a:t>Question Paper</a:t>
            </a:r>
          </a:p>
          <a:p>
            <a:endParaRPr lang="en-GB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SQA marked examination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TOTAL 60 marks, mark halved to give </a:t>
            </a:r>
            <a:r>
              <a:rPr lang="en-GB" sz="3600" dirty="0">
                <a:solidFill>
                  <a:schemeClr val="bg1"/>
                </a:solidFill>
              </a:rPr>
              <a:t>3</a:t>
            </a:r>
            <a:r>
              <a:rPr lang="en-GB" sz="3600" dirty="0" smtClean="0">
                <a:solidFill>
                  <a:schemeClr val="bg1"/>
                </a:solidFill>
              </a:rPr>
              <a:t>0% of Final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982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Practical Woodworking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Pupils manufacture 10 wood joints to National 5 standard ( assessed internally, course requirement)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Skills developed to allow practice in the three areas ( next slide) to then manufacture the Practical Activity model (Final Project)</a:t>
            </a:r>
            <a:endParaRPr lang="en-GB" sz="3600" dirty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Practical Woodworking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Practical Work in below areas prepares for </a:t>
            </a:r>
            <a:r>
              <a:rPr lang="en-GB" sz="3600" dirty="0" smtClean="0">
                <a:solidFill>
                  <a:schemeClr val="bg1"/>
                </a:solidFill>
              </a:rPr>
              <a:t>Practical Activity model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commenced in December</a:t>
            </a:r>
          </a:p>
          <a:p>
            <a:endParaRPr lang="en-GB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Flat frame construction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Carcase Construction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Machining and Finishing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Practical Woodworking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Question Paper </a:t>
            </a:r>
            <a:r>
              <a:rPr lang="en-GB" sz="3600" dirty="0" smtClean="0">
                <a:solidFill>
                  <a:schemeClr val="bg1"/>
                </a:solidFill>
              </a:rPr>
              <a:t>Prep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Theory is led by ‘learning by doing’</a:t>
            </a:r>
            <a:endParaRPr lang="en-GB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October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Prelim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Final SQA exam</a:t>
            </a:r>
            <a:endParaRPr lang="en-GB" sz="36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Extensive resources on Teams available for personal study, homework completion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/>
                </a:solidFill>
              </a:rPr>
              <a:t>H</a:t>
            </a:r>
            <a:r>
              <a:rPr lang="en-GB" sz="3600" dirty="0" smtClean="0">
                <a:solidFill>
                  <a:schemeClr val="bg1"/>
                </a:solidFill>
              </a:rPr>
              <a:t>omework </a:t>
            </a:r>
            <a:r>
              <a:rPr lang="en-GB" sz="3600" dirty="0" smtClean="0">
                <a:solidFill>
                  <a:schemeClr val="bg1"/>
                </a:solidFill>
              </a:rPr>
              <a:t>will be issued with some periods dedicated to </a:t>
            </a:r>
            <a:r>
              <a:rPr lang="en-GB" sz="3600" dirty="0" smtClean="0">
                <a:solidFill>
                  <a:schemeClr val="bg1"/>
                </a:solidFill>
              </a:rPr>
              <a:t>theory immediately </a:t>
            </a:r>
            <a:r>
              <a:rPr lang="en-GB" sz="3600" dirty="0" smtClean="0">
                <a:solidFill>
                  <a:schemeClr val="bg1"/>
                </a:solidFill>
              </a:rPr>
              <a:t>prior to </a:t>
            </a:r>
            <a:r>
              <a:rPr lang="en-GB" sz="3600" dirty="0" smtClean="0">
                <a:solidFill>
                  <a:schemeClr val="bg1"/>
                </a:solidFill>
              </a:rPr>
              <a:t>above three assessment events.</a:t>
            </a:r>
            <a:endParaRPr lang="en-GB" sz="3600" dirty="0" smtClean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Practical Woodworking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Parents can assist by: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Taking an </a:t>
            </a:r>
            <a:r>
              <a:rPr lang="en-GB" sz="3200" smtClean="0">
                <a:solidFill>
                  <a:schemeClr val="bg1"/>
                </a:solidFill>
              </a:rPr>
              <a:t>interest progression </a:t>
            </a:r>
            <a:r>
              <a:rPr lang="en-GB" sz="3200" dirty="0" smtClean="0">
                <a:solidFill>
                  <a:schemeClr val="bg1"/>
                </a:solidFill>
              </a:rPr>
              <a:t>through the course models and theory work / homework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Reminding pupils that the key to success is attention to detail – tolerance dimensions are challenging!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Key Assessment Criteria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 smtClean="0">
                <a:solidFill>
                  <a:schemeClr val="bg1"/>
                </a:solidFill>
              </a:rPr>
              <a:t>Dimensions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 smtClean="0">
                <a:solidFill>
                  <a:schemeClr val="bg1"/>
                </a:solidFill>
              </a:rPr>
              <a:t>Joint accuracy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 smtClean="0">
                <a:solidFill>
                  <a:schemeClr val="bg1"/>
                </a:solidFill>
              </a:rPr>
              <a:t>Quality of preparation for finishing and application of finish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218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Practical Woodworking</vt:lpstr>
      <vt:lpstr>Practical Woodworking</vt:lpstr>
      <vt:lpstr>Practical Woodworking</vt:lpstr>
      <vt:lpstr>Practical Woodworking</vt:lpstr>
      <vt:lpstr>Practical Woodworking</vt:lpstr>
      <vt:lpstr>Practical Woodworking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Woodworking</dc:title>
  <dc:creator>Graeme Campbell</dc:creator>
  <cp:lastModifiedBy>Graeme Campbell</cp:lastModifiedBy>
  <cp:revision>16</cp:revision>
  <cp:lastPrinted>2019-09-27T16:19:45Z</cp:lastPrinted>
  <dcterms:created xsi:type="dcterms:W3CDTF">2006-08-16T00:00:00Z</dcterms:created>
  <dcterms:modified xsi:type="dcterms:W3CDTF">2023-09-13T11:31:50Z</dcterms:modified>
</cp:coreProperties>
</file>