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80" r:id="rId6"/>
    <p:sldId id="258" r:id="rId7"/>
    <p:sldId id="284" r:id="rId8"/>
    <p:sldId id="259" r:id="rId9"/>
    <p:sldId id="262" r:id="rId10"/>
    <p:sldId id="263" r:id="rId11"/>
    <p:sldId id="264" r:id="rId12"/>
    <p:sldId id="269" r:id="rId13"/>
    <p:sldId id="281" r:id="rId14"/>
    <p:sldId id="282" r:id="rId15"/>
    <p:sldId id="283" r:id="rId16"/>
    <p:sldId id="271" r:id="rId17"/>
    <p:sldId id="273" r:id="rId18"/>
    <p:sldId id="276" r:id="rId19"/>
    <p:sldId id="277" r:id="rId20"/>
    <p:sldId id="278" r:id="rId21"/>
    <p:sldId id="285" r:id="rId22"/>
    <p:sldId id="27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1656" autoAdjust="0"/>
  </p:normalViewPr>
  <p:slideViewPr>
    <p:cSldViewPr>
      <p:cViewPr varScale="1">
        <p:scale>
          <a:sx n="105" d="100"/>
          <a:sy n="105" d="100"/>
        </p:scale>
        <p:origin x="12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5AF58-8D18-4CB0-B7D9-2B34EA237946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5950E-1700-4A71-B7AD-F53403EC4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6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084767-9221-4A11-A1F3-D73D1C640408}" type="datetimeFigureOut">
              <a:rPr lang="en-GB" smtClean="0"/>
              <a:t>12/09/2023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19CBA-33A1-471C-801A-D8AF43733951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evans2chemweb.co.uk/index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hw.ac.uk/" TargetMode="External"/><Relationship Id="rId2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docid=iDFd6FX4vss_6M&amp;tbnid=bgjYqwtO0dVtOM:&amp;ved=0CAcQjRw&amp;url=http://www.jordanhill.glasgow.sch.uk/department/chemistry/study-resources&amp;ei=hDspVMmDEqTB7gbn8IDQBg&amp;bvm=bv.76247554,d.d2s&amp;psig=AFQjCNECZDp_lkC2JGfdQsfTTPWCc2W3Bg&amp;ust=14120747520342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47913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1503090"/>
            <a:ext cx="5723514" cy="2592288"/>
          </a:xfrm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en-GB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Higher </a:t>
            </a:r>
            <a:br>
              <a:rPr lang="en-GB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GB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Chemistry:</a:t>
            </a:r>
            <a:br>
              <a:rPr lang="en-GB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GB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How to pass!</a:t>
            </a:r>
            <a:endParaRPr lang="en-GB" sz="6000" b="1" dirty="0">
              <a:ln w="285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304256" cy="23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Logo-Colour-Title-Motto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54336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2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Notes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50876"/>
            <a:ext cx="32844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Mind Maps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4865"/>
            <a:ext cx="64807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946275"/>
            <a:ext cx="7429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Simple Mind - APP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9720"/>
            <a:ext cx="3770015" cy="457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materials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438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2232248" cy="3151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3772056"/>
            <a:ext cx="1838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2040" y="1348295"/>
            <a:ext cx="3682752" cy="20807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Past Papers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Selected questions only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47864" y="5638575"/>
            <a:ext cx="1132098" cy="756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From about £9</a:t>
            </a:r>
            <a:endParaRPr lang="en-GB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65304"/>
            <a:ext cx="1267594" cy="46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BDAAoHBwgHBgoICAgLCgoLDhgQDg0NDh0VFhEYIx8lJCIfIiEmKzcvJik0KSEiMEExNDk7Pj4+JS5ESUM8SDc9Pjv/2wBDAQoLCw4NDhwQEBw7KCIoOzs7Ozs7Ozs7Ozs7Ozs7Ozs7Ozs7Ozs7Ozs7Ozs7Ozs7Ozs7Ozs7Ozs7Ozs7Ozs7Ozv/wAARCAFaAPQDASIAAhEBAxEB/8QAHAAAAQUBAQEAAAAAAAAAAAAAAwACBAUGAQcI/8QATxAAAgEDAgMDBggLBQcEAgMAAQIDAAQRBRIGITETQVEUImFxkbEyc3SBkqGy0RUXNDU2UlNUVZPBByMzQsIlJkNicuHwJEVjg4LxFjfS/8QAGgEAAgMBAQAAAAAAAAAAAAAAAQMAAgQFBv/EADYRAAICAQMCAwUHAwQDAAAAAAABAhEDEiExBBMiQVEFMmFxoRUjUoGxweGR0fAUM0LxJDRi/9oADAMBAAIRAxEAPwD1y2trdrWItDGSUBJKjwqv4mjjg4cv5YUWORIGKugwVPiCKngldLUg4IhHP5qyOv3Uq8P3rNM5UQknzjVJvakaumx6sifxRiY59VkCbdWkDSAFQ10RkYOep5Yxjn4ik1zqMfJ9cIbwFy7fWMiqrUNWtrq67VXlbMaBi+SchQDz9YqN5fB4t7K5zxZfRntoRxtW6X5I950OCKTQrF5EjldrdCzkZLHaOeT1qd5LbfsIvoCszoU8h0KwKyMAbePHP/lFWqTSAgl2PrNdFPY8TlxPW9/MsfJbb93i+gKXktt+7xfQFC850DKx9tcBYj4R9tWsz6Q3ktt+7xfQFLyW2/d4voCgnd+sfbTcv+sfbUsOgkeS237vF9AVzyW2/YRfQFR9z/rH21Blae9vxZQyvGgG6V1PQeHrNBuiyx35luLW2/YRfQFcNrbD/gRfQFRLnUbTSAkBEskjDKonnMR4nJrsF1bazA4jMsbIcMCSjIfmo2roHblWqtiX5LbfsIvoCl5Lbfu8X0BWdguruDiG306eV22k8yfhrtODVxqesQaSIu2jlftWIURrnoKqpItLDJSUVvZKNrbD/gRfQFLyW3/YRfQFZrXeIVudIljtFuYZiVKuQBjBGeYPhV/eX0Wnac15OGZI1BYIMk1FJMksE4pWt2G8lt/3eL6Arnktt+wi+gKpjxZZSREJBdAsDglB99F4Tknk4eha4kaSUM4LMcnkxqKabpBlgnCGqSotPJbb9hF9AV3yW2/YRfQFYzTnvtX1OezS7mjjjkcyOGOVXcQAK0Vzf6fw/CkcskjO481cl3bHrqKdqwz6dwait36Fj5Lb4/wIvoCueS237CL6AqkXirTrmNo5EuICQcdomAT6wTXeC557nQQ9xI0knauMucnrUUk3SBLp5wg5SVF15LbfsIvoCl5LbfsIvoCsFd6jdx3l9/6qYKk7gDeeQ3GtPw60lnw8t3qM7ZkzKzSMTtU9Ovox7aEciboZl6V44KTfJbeS237CL6ApeS237CL6ArO8aeU28Ftf29xLGqNskVHIBB6H2++qjQb+7l4ms4nuZXjcPlWckHzTQeSnRbH0jni7qfqbnyW2/YRfQFLya2/YRfQFZfjm7ubWXTxBPJGHL7tjEZxt8Kg8NXt1NrkCSXMrqQ2VZyR0NF5EpaQR6OUsPds0GqxpHdKI0VRsBwox3mlTtY/K0+LHvNKrmQsP/aR8SPdWK4i58N34/wDgatofzSPiR7qxfEHPh2/+Jaqy5Ru6P3vzR5rokG+4nK24uJ0hLQRsm5S2QOY78DJ59+KfrVvKnk7XVottdMGEqpGEBweRwOWevTwrmlWkdxNK03ZiKGPexkZlA5gf5QSevhUniG2Ed+0wEW6V339k7MNwPMecB3mnaz0L/wB1I9P4fH+wNP8Ak0f2RVslVegDGg6f8mj+yKtE60jzPP5PeZNtnx5p6GjMmDkd9RIzipqNvWrGSWzGFaYV50bFcIqAsDtqHpP5xv8APXKf1qxxVbKx07UfKSCYJV2yYGdvgf8AzxoPZpjIbxcV5jI1WTiW6MnVUQJnwx9+a7bBU4mlWPkGgywHrGP60a808X8iXlndCKULt3qNysPA0rOzi0lJbi5uQ8smN8rDHToAKrW5dzjp25qqIGpADjXSyOpifP11O1u20y4WD8JXAh2sTGTLsycc/XVVGZL3ii2v2VghJWMMMELtPX5zU7iCFZ7ixDKGAdvdQXDGSjU8cbql/cpddt9Lg0l30+7E0u4DaJt3Lv5VqNRhs59JeO+kEduyDexfaB07+6qLV7OJNPkMcYBx3CrXX1EnD06YzlF5fOKi2sM3qUFb55/oVMlhw7HbSNb36s6oSg8ozk45VYcIFm4dhL/CLvn6RqBHYwi3BES52+FWvDg2aOqkYxI/2jUj7wc7+6atvfz/ADK3gtUDaq/+c3jA+ru95qBqR7Xie87bmUCqgPcuM8vnJqPperx6Jq1zJKSYZ5WEgXmRhjg4+erjUY9L1uRJo7s29wBhZAPhDwI76qqcaHNOGdza2a5KuZAVPIVd8GDGiN8e/vqIvDEioZLrVN0YHIJHtz85JofB2rW0OiFZX8/tnJAHpqR2luDM1kwtQ33X7lI9sdQ4glsFJAmvH3EdyhiT9VaPjZLptAWxsbaaXtmCMIkJ2oOfd6hULhRYZ+INVv2IyJ3jiz4Fsk+6j6nxVfQapPbWNvBJFDhS7k5Ld/SgqUXfmXyOcs8VFXpSe5Z2sEuscJpb3sTxTSwbHWRcEMOWcesZrG8L714qs45RtkjMiuD3EKc1otF4v8ruZ7fUVhgdAGQoThh39fmqCsESf2iWt1bMGgukd8juYKQf6GpKnpaBi141lxzVWmwv9oAzNpnrk/01B4WH+37f1N7jWm4i4dGvG2PlbW5ty2Nqhs5x91RdI4SGl6jHd/hB5tmfMKAZyMeNFwk52Vx9Rij0vbb3pkvWPytPix7zSpax+Vp8WPeaVPOUTz+aB8QPdWK17nw/ffEtW1P5o/8Ao/pWL1znoN78SaXM39D735o8/wBDEPlzLcPGsTRkMJFZg3TlyI+s4o2vqRPCv4PFmmwldr7llyfhA5x7KFpEUrzyGAgyrGSqb2UvzAwCCO45+ai6yuZIm8pWfG5CQznBB543MeXgeWaop7HpXH79Hp2gj/YNh8mj+yKtFGKrNCH+wrD5PH9kVZqKYjzWX3mGSpEZxQEFHQVYyyDdelLFcXlTqgs5imtGsilWGQafSqEsrW0aAMWhZ4SevZuVz7Kauj24kEkm6Vx0LsW99WZppFDShqyz9SFcWkcyBSMY6EHGKBFp0Vucgsx7tzE1YsKGy1KQVOVVZFliEqFGGQahjTIlcsWds9QWJFWLcqEwJoNDIzkuALDC7QOVU+o2e5o0jkdGlkCDDEAEnGauipNRL62aWIGM7ZEIZT4EHIqrWw7FKpEuddN4W0prnyYkLgMyrl3J8SagHieG/tZYjZTRM6EI3JgDjl6qnQ6/Zyp2GoR9g2MMJFyjfP09tNueHtPuoTcaeRBIy5Roj5h+bp7KLt+6Ljpi/vk79Sk0HRW1aZmv7iea2t8L2byEq7en0Cri+1+x0aYWNtZNK0QG5IVCqg++u8HMW0eQOMSLcOrjwIOKpIhnUNQ7X/E8ofOfXy+qqrwxVD2u7mkp8LyL422mcU6d2yKUY5AdfNkib0491Y6QPYLcQSjEsLFWPj6fnrTcH/4mo7Pgdqvtxz+rFV93afhHj5rZRmNdks3qAH/ahJaop+ZfDLt5Jwb8KVl5pcFtomg27XoRGYr2jEf53YAD2kCqbjiw2XFpqMe5VGYnKnGM8wfeKk8dQale2dtaafZyzgv2jtHjzcdB7efzVZ3NrNrPDHYXEZguJoQSrdUkxkfXVmrTihGObhKOdvlu18DAtG+M+Uz/AM1vvq04VWRdfgzNKww3JnJHQ1VwsWiwwwy8mHgat+GPz/B6m91Ij7yOrnrtS+RpdY/K1+LHvNKlrH5WvxY95pVsPNE8/mj/AOj+lYvWx/sK9+JPuraf+0j4ke6sfraZ0O8+KNLycG/ofeXzR53pyqbnDQ28vLktwxVfaCOdTdajaOO2ia2gtzGZAVgcspORnqSc0DTy0NwWFx5MdpAk7PcR6vA+mpetb5JIMTNcIseFnLA9p4nHd8/OsKn4T1kl99H+f+j0fQh/sOw+Tp9kVZqtQNDQ/gSx+Tp9kVZoprfHg8jmfjfzHKvSjoMUxRiiKKsZmEHSlSFKoUFSpUqhBU0jnTqRFQgMihkZo23NcwhYrnmOZFQtZHK0NkqaUUdaYwiHXFQKkQitVmqXYhRI1Pnu4Xl3ZNXEjxjoKg6cFn1a8jcAr2a8j6zVX6GjG6uT8gdxwylwWMeoSqjf5SA2PVUmA2PDWlJamffsztDEF3JOeQ9Zqo1O707TtUa1ksZNg2lpUfAGfRUvWNCs7exe/t4ws0IDbv1h3g1VbXQxpyUY5JOnxsQNE1L8DXMq3x2Q3khk3dyOf6Vaahw/barc+W2160LSABjHhlfwPrqJoEK6lqE11Iu6KBdi56bj1+r31KbTrHVbe5OnuYpYZGj3ocbZF/70Iq477lsslHLadPz9AzSadwnpKh3OCTjPN5X++q/hCEyve6zdMBcXkpABPwVHcPd81QzxIbnS2s9X0x55EykxVgPOHf6DU7QNAsY9NS7MTSPMO0UvzYKeYHsqJ3JVwSUO3il3OW+ebIF9xjqqX9ylrZobaOQojtC53Y5E5BxVnwvxHNrLXUV2sSSQkFezBAKn1nxFVtvx7CGMcWlOsanGDIAw9YxVfFrFvBf6jdzWEk6XcgdFBAKgDvquundj302qDj26fkwfEcC6Zr8wRGMNyO2XaMgE9fr5/PR+FJhJxBAAjjk3MqR3VrNFltrjR4tQgtjEsqF9jEEj0fVVfofGMOs3kVumnyw9oCQzMCByz3UdKUk75KvPklilBQulTZN1j8rX4se80qWsfla/Fj3mlTzkFgPzUPiR7qy2rJu0a7H/AMRrU/8AtI+JHurK6ixOl3Az1jNKycG3o+fzMTa2avJtaFpRjorbfrqRe6dHDOUijZFBIBZg27n16CpOnwu0jsoZyiZCKObcwP60S8QsysfNOWUpnOMVza8J6V5X3OT0HRYEGi2XxCe4VPCIKp9LkI0y1GTyhX3VOEma6keEeVyRetkvzK7kVHD5oimrCmgtKmg06oVFSpUqhBUjSrh6VCFdrd9dadYG6trbykow7RB12d5FZuTWrddds9ct5d1pdr5POOhjYdM/+dxqbrFxrOm6g91YS+WQtza0ZSSv/SRWL1pmu5jPZ6RfWna87iIwNs3A9QceusuWbXB2ui6aMktXn5/s/wBmepCVZoxJG6urdGU5BoTk1j+Atbz2mkTkgjLw7uRHiP6+2tRd3scDbdru2M7UUsfqp0JqcdRjzdPLDlePkexzQdG/PN58WvvNATUkkIDRSx5OAXjKj66NpLKmsXJZgu9FC5PXmaN7oDi1CVi1HS9Em1byq+uVWbCkxtMACB05VE4j12CbT5LSzbtN/wAORfghfDPfUfXFC8StI9nLKphUBliLDv7xQInt73Ura1P9zGrdpIJBt5Dnjn7KpJ8pDsWNVGcm3Ss0WjWcum8PoiR77goZCmcbnIzjPsFVvCGn6vpr3UeoW4jjmIlDCQN5/wDm6fNR+JNZu7SC2XSlaVpXO6SOMyBVHq9OKpYuI9fju7ftY5pITIokXyQjzSefPFWbimvgUhjy5Mcnt4vXnYJr9oLLXHP/AA7xd49DDkR7j89E0riT8EQCzvInkhj/AMOSPmVHgRVlxdbrcaZujw13Ae1jRebsO8AdTy91QdN4YttV0S2nuGuLe5dSXKnB6nkQRVWpKXhGRyY5YF3fkWiRaBxLC8iJDOR8JgNrofT0IrHavYHSdRlst5ePYHjZuu0+PsrWWGk6VwlFPdy3bAzYDSzsBnHQACsjruqR6nqct6uRFtEcWRzIHf7TQye7vyM6O+61Btw+JsuGf0PtfiW95rI8D/nO0/6T7q1/DSuOEbVGRlfsT5pGD391ZHgyKa31m1huIJYJArebIhU9PTUl/wASuNrTnXz/AHNfrH5WnxY95pUtY/K0+LHvNKtBxyefzSPiB7qyt5zsJx4oa1R/NA+I/pWWuBm0lH/LS8nBu6QpLKKQTExciF5koG5eo0fUInafLABSTtAjCYGfRXbaPJZc4Vhg+cF99SLlELDZIXBJOSQevf0rCo+E68p/eWX9h5tjAPCNfdUtTUKzOLSEeCD3VJVq3R4ORNeJkpWoqmoqtRVbNXENEkHNPHSgocmjHkKgtnc0qZmu5qAodTTTs1xhyzUIVGnQhOIb+Te5LxpkMxIHXoO6oGv8YSaFqotn01p7XapeZJOa59GP61Z2H58vPi095oWpRaA2pF794/KQoyjOeY7vN6Ut3p2dG2Lh3fvIuSryI/FNpbw6f+GoolW5siJFcDBZf8wPzZovDUi31vJq2cpPyjz3KP8Avn2VS8a6vLfabHpmmwu63kqxNKQQBz5AeutDLp01nwz+DdNVTIkIiTJx6Cc+00F77a8i0k49PGM+W/6L/s5cPDr2gGe1ycgvH4hlP/bFU9rKl1f6ZMMZMnX5jVpwvYXum2ElreRogEhaPY27kRz+uqpomsuLobYriN5u1j8MEHP15qSvZhxaU5wi7Stou9f1iTRreGWO2WcySbMF9uORPgfCuQ+RcUaIJJ7YBZQVKtglCDjkafrkWky28Q1d0SMP5m6Qp52PQfDNQZNc02wsPJtJQSFQRGkanaPSTV3y7ewiEbgtEXqvk7wZGYdA7I4JinlQkDwciq5uOpBcTRixi/upGTJnxnBx4VacGqyaAoc5btZCT4ksahNr3DxnlU6UWZHZWbydOZBwaq9orehyipZslw1bkGz1A6xxnp948SxMkTphX3Z5E+Hpq74l4ifQPJttqs/blgcybcYx6D41S2c9vd8b2k9nD2MBjKhNgXmFOeQq94hvNEtDbfhmFJA5IiLRbwvTPq7qEW9L3LZYx70E4Wq4/qF028tuJdEWeW1/uptytG/nYwcHn/WqDgnTbd7q/uGAlNtO0EJbngDv9Z5c6utcFxDw3I+jPHCETcNijGzv2+HKsbomsTaC7SwIs0MwBkjJxk+IPjQk0pKy2DFLJiydva+EX2vcZ3Okaq1kmmgquMSSuVD5GeXKhadrJ1ziewnNv2HZRupXduBJHcatLLiTRdecWMiYlkHKC4jHnerqDQvwDb6XxJY3lknZRTFo3jB5BtpII8Oho+Ju07RVPFCLhKGmVPf1Jesfla/Fj3mlS1j8rX4se80qcc0nt+aP/o/pWUlOYHHorVP+Zv8A6P8ATWSZsxsPRS8hu6ThkRUoqpSUUVVrLpOk5FrbnEEY/wCUVIVqiRNiNR6BRkbnWlHPktyWhoqmo6NR05mroTIlQDvNKSTzseFLcI0oBeiJSvcMHpweo2+nB6gdJJD05WBGM1GD8q6JMVAaSJA8dtrU7TSLGJVVU3HG45PIVAu3RuJ5wsJnZYkyEGSKna3AtxYGRQO0jIZT4EVDunOm3cusLj/1hto19WfO+o0t+hqxv/l5tV+hyzlivdUSdgqW9scZbkDITgD186g8X6pxAL2K34fjmZI1PbyQxh/O7l9BA5/OKJqFudOFnaDrdar25/6d2R/SuW6XCf2hTFJpRburb4tx2btq4OOmarK60j4KOruUmknSfwI2g63rgu0XVluAsQ/9QJIgoVTna5OOXMVc6sLO4utL1eO7iCQzlS+8bWUg55+II99Zfha7M2n8SzalNPPGigMd+X2jfyGas18huuE9KaxSXyY3JKibG7o+c49OarGXh9RmbElmtKvLbjdWTOJry1v47OK1ljupBPns4mDN8E9wqA8qxEwmBo5uQEZXDZPTlUjTrdUury/TsoRbxbInkO1Q59Ps9tB1WCZ5ND1EyxzSGWKC5eJtyltwwc+320Xb8RWGmDWNcfvyW3DdxHaWEVldutvdyu7LBIQHIyeYFCh4b0C8mna3neVhI3aiOfO1ickHwru2LWNfD4CXWkXJB/542X7z9XpqksLyN47vSbi3v4o5r+Qpc2YIwS56kVa1smJUZNylFtPZv8/12JjWVppHE9nPA5FnCri5meTKxNjkCT0JyPbTuO9sx0wIvadozhdvPJIGMVEh0mRzr/D3lLXMjiOVJJDljyHX08hVsUTWb5FTGzSdQAP/AErH/wD6P1UKuLXqM1aMkcjd0v1W36h+FJJZtB8kuoXR7Z2hZXGOXUfURVLoPDlpNe6rp1/GX8nlURHJDBDkg5/86Ure7S74X1C7ma92S6i5HkR/vMZGMejFB0V4VteIZHl1COEQITJKf79RtbmPT4VLTpMmmce44urfl62v7l1Bw5w/ouoQXTykXGT2Imlzk9PNHeedFuL25uuJ7GBbOeO0hZmaZ0IV32kAD5s1TahqMunvw/NbQSalaKjOkrHfM5K8+7rg5+Y1ZaPZx39+mtW91fxo0rF7W7yAGwR5oPTrRVcIVOMku5kd7P8AdfkTdY/K1+LHvNKlrH5WnxY95pU455Nk/Mp+T/6ax+eRrYS/mRvk/wDprFq3OlZDo9EriwqCiqKEhoqmlpGuRKRsAURZMVGVqcDzqwlxJ8UmSKmwHLDwqpjfBqxgbbFuPfV0zPkjRIml7qAZKDJNk9aaJKNlVCg4fNOD1HD04MKlk0kjfXe0qPvFIuPGpYNJJDhlKtzU8iKi3WlCaJQ07tGpBVCeS46YpCQA9aNFP/lJ5Gps+SLVHdEN7BpXSSaeSR4zlCx+D6qUmnNIkjR3Mkdw6kCYHzgamOcH0UlNDSi6ySPJzLe6e11aLO8YlJSdAeT9ev11Z8N6rLb3dvZXM7NZ7sIjHlGx6EfOfro/G1qsGtCZFKieMMeXIsOR/pWdrltyxzq+D1cIw6nAm1z+p6bdWXaRtE0rdiTuMeeRNQWtGii7CKZ0iDhwgPIMDkH2iqrgu8d3urWRixIEiknPTkfeK0Ewwa3xaktRwskJYcjxt3RXiOaO4e5iupEncYeQHm1Cje+s1ZLe+ljVmLMFPUnqakvQJD41GWW/KIyieC4a5iupUuHGGk3ec3rpkT3Vs0pgvJYzOd0u0/DPiaK3XlTSCaoPVPkFby3tlF2VneSwR5ztQ4GaTNezGYy3kr9uuyXJ+GvgfaaOsRY9KJMEtLSS4lIVUUnmcZOOQqJN7IjcbuiJH5bbxxJDeSosBJjAPwCc5x7TVroM1/ca9bG7vJZwm4hWPIeae6sbZcTWkFubm8EtxeuT5o5LGvcB3D5qNpWs6xxDrUdjpW2y7QHdKPOZF7zn7qfHDK/gVyxuErS45PSdVlSW5Vo2DALtJHiCQaVCurOKwS3tIQdkUIUZ6nmeZ9JpU1nnHXkWcv5kb5P/AKaxCtW3m/MbfJ/9NYUGk5eUdPofdkSFaiq3hUVTRlNLRsaJKmng0ANRFarWLaJUC7nAqfNIFQKKgwMEQufmpjSljkmrWZ5R1MOWrm80HdTg1QNBw9d3mgBqW+pYNIcPSL+mgb64XqE0hi9dWTnUYv6a4JOfWpYdJZpL2i4PWluwahRy4OakCTdzo2KcaK/ijTvwlo7lBmWD+8T0jvHs91ec160jjoeYrzbXrJdP1i4gRdsedyD0HnWPqYcSO37Kzc4n8w/Ct6lnrSCQebODHnwJ6Vs7kYNeaRyNDKkqfCRgw9Yr0eC8TUrCK7j5CReY8D3ir4JeGge0cdZFkXmRZCKAxosvI0E8zTGZYjduelO2xxrvldUUdWc4FFiiLGqnX/wRBvmv5jczKuIrVXwFPpA95oxjbLJ26LM3dlDYTXizxSpCpYhHB+avOtU1W61W4Mtw5xnKRj4KD0CgM53Nt8wN1APLHhQTWqEUjZDCoNsY1bPgLWNK0G3uL6+nVZTIVEa83ZQvLA9ZNYxqsuHk0z8JxzatNstYSGaNVLNKe5QBT2rRTPFSxtM9l1GUTvBMFKiSFW2t1Gc9aVR5LuW+WK4ltHtA6eZFJjcFycEgdCfClWdnlmqdFxP+Yn+T/wCmsItbub8xt8n/ANNYdAMc6Tl5R0ugfhkOQUQZFMBFd3Uo3Dw1EUkkUAHnREbHOjZVolPKNoWmh6jl8nNd31aymkkh/TTt9Rg9O31LKuJI30t/poG+u76hNIUvXC/Khb64WqWRRHl64XoRamFzQsuoktJPTR0lxVcsnOjrJ6aKZSUCyjk51lOOIcXltcAfDjKn5j/3rQRS86hcUwC60NpMefAwcH0dD76rlWqDL9JLt9RF/kYI1qeD9SUxyaZJyYkyRnx8R/Wssafa3MlndR3ERw8bBhWXE6Z3upxLLjcTfzphjUcL52KmLLHe2sdzDzSVQwpqRZbpWtqzgKVKmV2snsNNaaWd4oV+EsZw0h7lB7hXnrnc5bpk5xnNanja8DXMNgjZES75B/zHp9XvrKmmxOl00GoW/MGetDaiN1obU+I5jGrdf2aaJFNqCaldRB8MVgDDlyHNv6e2sRFDJcTJDEpZ5GCqB4165wvbrYXdlZKc9khUnxOOZ9tHJOkkjB1cqxtIvNY/K0+LHvNKlrH5WnxY95pUs80TJvzG3yf/AE1hd1bqf8xP8n/015/vpOXlHU9nq4yC7q7uoO6uhqSdLSGDU8vyxQA1d3emoV0ht9d30DdTt1GwUGD8qcGoG6uhvTUsGkNvp2+o+6uh6Ng0h91cLUHeaW+hYNIQtQy1MZjigOx8TQbGRiSg5oiyVVPIR/mNCMrjox9tV10X7VmhSSpUsYutPuID/wASJl+qsn28v7RvbXXu5ooHczOAqk/CNDvL0K/6ZtqmUDUw1BeR/wBY+2gPI/67e2s0Wd9xPQeC75DDPZTzooDAxKzYJJ6gVP4m1caLbCOAjyqUebn/ACDxrylpJM/4je2nXl7cXMxkknkcjkCzEnArVHLtRzcnQp5e43t6FjNK80rSSuzuxyWY5JoRpmj2Sail/wBvc9j5PbGVHZiFB3qOeAT0Y1fS8KWSyxotzOwLoDtfJceT9qQuR1J5D11ojIrkzwxvSygPWhnrVnJoMUmnzXhkFkht1lhaS4ZxntNp3YTIPd0607V9BsNNsL2VJpHeKfsoy0zAEdmrZACnPNj1xyp8ZCH1UC14IudOSaSCWBVvmz2cxPwh+qPA++tpop/3gh//AC9xry/irR7XQooJ7CeftPKZI8ibeAFCnmcDa2T058u+qmHVb8SrIl9cKe4iVsj66jx65JoQorOpafM+gNY/K0+LHvNKsTwFd3F5oc0lzPLO4uWUNI5YgbV5c6VGcdMmjg5cbxzcH5HoNz+YJPk3+mvOg1eiXX6PyfJv9Nebhqy5uUdT2arjIMGpBqEGpwNJs6dBd1d3UHdXc0bBQXNODUENXQ3pqWCg26u7qDuru6pYNIXdzru6hbqWaNg0hd1LdQt1Hsrd729itkODI2M+A7zUA6StgyQaYyg99X95daXpExtIbBbl05O8h765pyWeo/hKYWiIEhUonXacHOPZVtG9WIWeo63F0Zwwqe80haox+EateH7ZLnVo47iLfGVbIYculWml2dr22qPJapKsDHYpHTGeQqqhZfJ1Kha9DOw6ZFIebP8AMRUTiK1t7O0WBHcyzc8Ejktae71GxgtlkNisHngDHVj4UuL9IsJtNupYLdVu7dEmZgOZXJHswDQnjWl6eSYuqayw1p02eXmzT9ZqE1jGf8zVveDNIsJrSa+1KBJkeVIIVcZ84nmfrHsqTY6Np0nF2s2r2cTQwQ5jQryU4HSlQwtpP1Ojk9oRhOUafhPNWsIz/nahtp8X67V6Ho+m2Gn8Itrk2nDUrhnICMMhBnHT66pzr+lNqflT8PW/ZdlsMAbC7s53dPDlT1jS5Aurc21CLdfIya2nZh1jmlUSLtcK2Nw8D49K64uH27r65O0hlzIeRAwD8w5V6XqVxoFhw7Yat/8Axu2fyw47PONvInrjn0qPZfgWLhC516bQrefN2wWI/wCVSwAGcd2afGCRlfVqUdTg+a8uTzu6e7u93lOoXc25dp7SUtkA5xz9POmh75o5YV1C8KSgmVBK2HGOeR38h7BXoeo6ZpEmi6bxBY6QIZZZ1RrNjlZQSQRg+rINS9V4UKXcc/D1okY1BBEzseVsCPOwPEj3GmpJCn1OJ7ONc/Q890XR/wAOXr2t5e3TQYMzjtM5fpnn3+mrmx/s4tLvU0toNSniD5wWUN0HzVqdRtdK0h1s9Nt4kaJAksyjznI8TS4Yl38SW49De40mWVqa0gbvFLJFVsWNjw3a8LwGxtJZZUkbtWaUjOTy5YA5eaKVXGsflafFj3mlTpNt2zz8pOb1S5JV3+j8nyY/ZrzINXpt3+j0vyU/Zry/dWXPyjs+y14JBd1d3ULdXQ1Is61BQ1d3UINXQaIKC7q6GoWa6GqWVoLmu5oW700s1AUFzXdxoWa6GokoJmp+hXaWmsQSykBMlSfDIxVbuFcJop07KTgpxcX5l7r2k3ialLPHC8sczblZF3dfVUrhtZ7NNTLxmORIVYBxjHJiOVUlvrOo2sfZw3cip3DOce2uDVL5pJXNy+6ZQsh/WHh9dX1RTsyywZZY+3KqNDoWvX1/qccE7RmNgSdq47ql6SHSbVWjHn7yV5Z586zOmC4W4VrZtkmORBAwO/rXdfutV0qGOW1uWRZGPayxMDz7gfro9zTG35CpdMp5O3CldAeI9R1e9uIUurOWGzjmXYzwldzeutBf3SxccRWcuGhvbHsnU9M5bH3fPWPeTXtVto/KLzcjkNDHLKqtIRyBUVG7XV9R1ISSSyNdWw5ySMF7IKepJ6YJrP3Wne+9G59KpRSbS0p8fHz/AKmpuo49Gu9A0GJ9zLcCaU+JJ5f19lSNO/TnXviP6CsXqUmqQ3kV/c3Blk/4VyjhwceBHhR4vw4k0t618ttPcpljNOqPIvqP9cUyOTfgpLpPBvNbqr+N2P0DUeItJiE2n2stxaSufM7MuhPf05g1N/tBsrSFNPvEt0tbu4UmaJfUOvqJxVDZcRatpcHYWd7JFFnOzkQPbUh9F1zWmW7mmjmnmUNGstwvaOuOWFz09lMi7VDZ4tGZZZNRX6/MsuI//wCu9B/6/wCjVa8J3Fzb8CKbQRGVrzb/AHq7lAJGTj1ZrGpDrmqMmi4lfyQk9i5AWHHIk56YzVrpMOsaPfWlldXGNPmLsnZyBopGwehHfmnJ+Zny4l2+3qV3Zs9cijmtLfVcbnQbDzO1c94HQeFM0TUpxo2pOrc7eMume44P3VW3n4SXS5ZBvWzz52SME+qqvT49TuIrhLOTsrdhtmdnCp6iT66S5vVYiGCLwtNrZkGa5aRixbJJySas+EGzxNbepvsmqm9tLiwnMNzGUfAPXII8Qas+DT/vNbepvsmkxvWrOnnUf9PJx4pm21j8rT4se80qWsfla/Fj3mlW88gSb39HJfkp+zXlgNep3v6OTfJT9mvKN1Zc/KO97JXgkFDV3NCBroNZzr0F3V3dQw1dzRBQQNXQ1DzXd1QFBM13NCzXc1LBQXNdBoWa6Go2CguaRNNzyrmaIKHZosS7jQB1qbax5IqIrJ0h13ceQWDyqQJTyQEZ51Avp57bSXgu5C95fMsjq3/DQfBz4Ek9PCpd68Wnapb3l4huYth7OIEAo3cfTVVfXOm3IkljivDcucl5ZlYZ7+iil5JclsMLcXVrm/8APQLxGTHq2xDhYoYhHjuGwEfWastY8211eReTyTQB/nXcfrqtGpWNwsEl/ayyzwKFykgVZAPg7hj5uVMTWDLcXbXsfaw3hzKiHaQQcgqfRVNSt78l+3kqK0+79d1/Yk6PGtzpiwTc4xqMOM/8wO4fUKV5Bpmo69NatPc+UzSlRMQNm/OAMdcd2c1CudTiS3httPjeGKKTtt0jBmd+4nGOQ8KN+GNOS8OpJYSi9zvCmQdkH/WAxnrzxmnRaqikseTU5pPe6/khDQr1rRrkdiI0DEgzKGGM55E57qfw9pr3l8t5K/Y2dmwknnbkFA5gDxJ8KrJGLszscsTkmtrpdxp/ENpbaX+Cp4rW3GXZJtqFscycDmT/AFp0KZOplkhDfe/ov3IzaguoaTxRqcClDO8ajxCZxz9YqPpMn+5AkkUN5PqiGIH0gZ95NBuLy24c13UNPW2abTZ1EckJfziMAgg9xyar9V1y3m06DTNMtXtbSKQyne+53fpkn0U9GVYm9orZtO/hRu7mWabh/UBLIW2NGq57hmqi/Ji4QslTkstw5kx3kdM1Jh1GO44fdYiZBcBCXJ5gjqD6agw6lbxWT6fqFs09sZO0XY21kbpyrPJ70yuLHJbpcO6/I7rZMnD+izyc5THImT1KgjFc4MP+89t6m+yagaxqY1KWIRxdjBAgjijznA++pvBR/wB6Lb1N9k0tNPIqNM8bj0k79H9Tdaz+Vr8WPeaVd1n8rT4se80q3nkg99+jc3yU/ZryYGvWb/8ARqb5Kfs15HurJ1HKPQex/cl8woNdBoYOK7ms9naoIDXc0MGu5olaCbq7mhg10GoVoJmlmmZroNQFD810GmZroNQFBQeVLNMBpyDJolaDxJuNWKNFaQmedgiL9dAtkUKXcgKoySe6qLUr976fPMRLyRf61JS0K/MpDG80q8huo3jX97JOchScKD3DuqLSpVjbt2dWMVFaUKlSpVAjDTDTzTDT4FGS9IsRfahHHLGzQZPaEZHLHj3Vt7MwWMK29soSNTyFQ9kdnaJHDGsfmgsFGMnHWoq3B38zWpPScfK3mfwM3xFN2+vXb5z5+32AD+lVRq31qwnjvJLlULxStu3KM49dU7dafDc1xpRSRY6HqT2V4sLEmCYhWXwPQGr2+iwxrIxSdlPHKRnYwbHjg1uLsLPEs0fNXUMD6DVM8fMX7syifkau+Cf0ptvU32TVRNGQx5Vb8FAjim29TfZNZYe+hnVP/wAefyZvNZ/K0+LHvNKlrP5WnxY95pV0jxQe/wD0an+Sn7NeQZr1/UP0Zn+SH7NePA1k6jlHovYy8E/mEBruaZmlmsx2qCZpwNCBp2agAma7mh5ruaIKCZpZpma6DUsFD8ilmm5pZqAoKpo8HNqiqedSbc+dVkLmtg+qzdjpojXrK2PmHM/0rP1ca5/g23/5f0qnpGV+I0dKqxipUqVKNIqVKlUIMNTdItbS5vFF5dpAikHDD4foz0FQjTDWiGwrJFyjSdG9vYd43JhlI5EdKqngZW6Vm4L+7tf8C4dAO4Hl7KsI+J7hcCeCKXxI80mtHvHOWCcFS3LqB2Q4NRNb0VdRh8otlAuUHMD/AIg8PXXIuIdNkA7QSQnvyuQPZVxZXFpcgG3uYpM9wYZ9nWrRuLEzcou6PNZEZGKOCrKcEEcwa1fDV8l5Y+QyMBND8DJ+Ev8A2ovG2lxJbRagibZC+yQgfCGORPsrGLI8TiSNyjrzDKcEVq09yNDFJZY2jcz2R3HlU3hSDsuJLZiMYDe41gH1jUnXa17MR/1VO4e1WDT9Vg1C4trq9mhJKoG5ZxyNUXStO7K5dTxSj8D2HWPytfix7zSql07XLjiC3a8uNPexKuUSNySWUAHdzA7yR81KmNUzysouL0s0Oo/oxP8AJD9mvHQa9i1H9GJ/kh+zXjeax9Tyj0XsX3J/MeDTs0MGug1lO7Q/NdzTM13NErQ/NOzQ67miCh+a7mh5ruagKH5ruaYGpZqAoKrUeF8N1qIDT1fBoorJWWV9H5TppIGWjO8ervqhq8tbnbyoNzpPaEyWjA55mMn3VXJBy3QMORY/DIqaVPkikhcpIjIw7iMUys5tTvcVKlSqEGGmGnmmGnwKMGaYaeaYa0xFMYaZkg5HI080w1oiKZYWvEeqWaCJbjtov2U43qR4c6u7PiHQdSAt9S0u2tnP/EVBtz6+orIN1oZ609RTM08MZfA3l1w5o21tlttDDkyueXpHOoGg2+taJrMS6VHHfqWJEUhC55c+vTl4UzQL2SXSGjkYt2L7VJ8MZxV5wpKW4ot1J7m9xrN3JQnpYicGsMm96Rr9TLmaIyKEcxDcoOQDz5ZpVzU54prxhHIrmIbHwfgt1x7CKVPPLtNckvUf0Yn+SH7NeNV7LqP6MXHyQ/ZrxnNY+p5R6T2L7k/mdruabmu1kO6OzXc02lmoQfmu5pgNdzRsA7NdzTc0qIKH5pZpma7moShwNdzTM0s1AUGSTaamQ3ZXHOq3Pppwc0U2ikoJl/HcRXChJkWRfBhmmajpWnpp0t1EjI6AYAbkTmq22lIYVY30hbRpB4lffVnTi7M2mUJrS63M9SpUqyHTJ0uganHGH8mLKwyCrA1AltLmPO+CRfWhrZyXpFpCc9Y191QG1E561s0xRzYdRlfKMmysOoIphUnoCa2sF3vIyAfWKsG1C30+ze6nCgKOQxzY+ApsaKz6mS20nm7o6Y3KVyMjIxmhmpup6jPql691cHzmPJR0UdwFQjWiI7et+QZ60zazMFVSzE4AA6mipFJNKscSF3Y4Cjqa0unaVFpadtOQ9yRy8E9Xp9NMlkUFuKkxWdqdO01YXI7Rjuf0Hwpg1CTSJu3gfbdlSEA/yAjGT6fCn396Lb/muDzVT/kHifT4D21SMzOxZ2LMTkknJJrl5Mjcr8zVgwa14uP1NzwY7SaTO7sWZrliSTkk7VpU3gn8zTfKG+ytKt2H/bR5H2j/AO3P5m31H9GLj5Ifs14yDXs2pfoxcfJD9mvGKR1XKOv7E9yfzCxwTSjMcbPzx5ozz7hUsaZLDEZrwNCMEiPHnn1g/BHpPzZo+gHz7ncyCJoisnaDzFU/5m9Xd35xUu5ls7ixOnx3gmLv2sVw2QztjGyQH6j0pMYqrOjkzTWTQlsU7WlwIRcdgyRNzBPeOmfSPTXZbG7gAMtu6Anbkjv8D4H0Vb2l1bi3hbU44e0s9hgdHHaEBhlGX1Z60ZYFtUu7q6kRra5uFliYHcJApZvmJ5DB586OhPco+pmnTX8/L8jPTwS20zQzxtHIvwlYYIplWWr3cOoQ2t2JCbjaY5gx84kdGPrBx81VlLkqZqxylKKclTO5ruabmlQGD80s02lUAOzSzTaWTUIOzSzTc0qhCTA2GFWk/n6TMPAA/WKp4ThhV1bATWskX66ED11dcGbLs0ygpV3GOVFtIe3u4Yv13APqrMlubW6Vl3ckpbxp+qgH1VWcy9W99GWYgCo8FkWfpWxpnNxzSjY60TaN7naqjJJ7hVHrGptfz7VJEEfJF8fTUzWr9QpsoDyH+Iw7z4VRmmRLwhb1sYaLZ2Fxfy7IU5D4THovrqw03RWugJ7kmODqPF/VVtJPDaw9jAixovcKY8iiSUrdRGWtra6TERH58xHnSEc/UPAUgZZrlIIyoncjzn+BCDy3N4d2AfuyF3lUkqjPKBuICFhCvLz2HuFTLfZoai6ukMq790d1CwIu0b4SMCeY91Z3Jye5RrStt2QNX01bCOSG5jKTRuStxkntc89rY5bsc8jxwapKkXt9PfzB5pGYINsYJzsXuAo1vppkt2mnkW3VgOyMhwGOfH1ZPprPLxPwnSxXhxruPc1XBP5mm+UN9laVE4Rge2065gkxvS6YHHT4K0q6eH/bR4n2i0+qm16mz1L9GLj5Ifs14xXs+pfoxcfJD9mvGKR1XKOv7E9yfzDyTnyZYIwVizljj4ben1dwpktvLAyrIhVnQOo8QRkVYQN5DpcjM1pdRXfmdmWO6Jhz3YwMY5+2pXbalp0z3VwttdmKJYWVwG2Ky+b0x3d9I03ydR5dLqK/koizOSSSxPU07z9u3DbeuO6rAarfMH7OWO0VV3BYogmefQEDOfWaCNT1SQ5N7ckd53sQPGhSGapvyX9f4IddzU69lube5MNw0dyAFO5k65APXAPfQ1sZZ7w26x9jKFLFJDgAAbvdzoUFZFWpkXNLIqWul3DTxRAx5mjMkbbsqwGc4PzH2VxNOkkdlSWIhYjKW3cto60dLJ3YepGpUS4tpLYpvwVddyMpyGHoNBqpdNNWh1Km13NQJ2lTaVQgVDg1b6fLhhVKvWrOxOGFWjyIzRuJG1CHsL2RO4ncPUedH0NQ+s26nvb+houuR4lgk/WTHs//AHVfb3ElrcJPEQHjOVzSn4Zl43kw0uaNbqslvp6b7huZ+Co6tWeu9feSExW8XY7urZycejwqDd3U95MZriVpJD3moxrR3NT2M+LplCK1bsGattH0oTL5Zcr/AHSnzF/WP3VVHl6a2U7xtYwtAAIzGNoHcMUxcEzSapLzIF5edQOQ7hUKSQ24MjqTLyOCpIiB/wAzf0FEmDw73SMyzqu7bjIiX9ZvT4D/APVWV1FaaZp4iNyL2G9USG3dMSyE4w6sueh7j4Gl8lbUKSV2dspYdHtFvYLlLoys0TmKQlpmPnIxXOQQRgjvBoMSNcWb6pcXEUlycxtC2IUQnOV5Y2tyznlnOKiWWlLBCsgl7LUIwtwgfzfM7uuByOd3fy5CjS3a67qLwSyvBAVXsowMM68s5Y5LY5kA9e7FS9lZRwWpuLv1fnXoR4rOwurl7+JFis4QN8eScsFyTzzgZ6Ann0rsss9xJFpemyLds7YjZFGSuMDdkcj3j9Ucs0OfUPKSILKBO0lj2yyFcEdxB7tvLPPOM+irTgl44eJ7a3gO4EN2kmPhnb0HgtCNN0hmRyhjeSW9LZP9/wDNzRadobaDZpbSS9rNL/eyt3bjyOPZSq51j8rX4se80q6KioqkeNyZJZZucuWG1L9GLj5Ifs14xXs+pfovcfJD9mvF6ydVyj0XsT3J/Ms8W0nDY2QItwl0BJLkk7Spx6hn3VO1K/tZIZ0juYnMnY9kY1ZWDKACWOBkdfGqOGdodwHNXGHU9GFDOM8uQrPrpUdV9OnK2/O/0/sX93qMdzqGok34aCSArCCWwSSCABjl30a5kuZtPljt1KM9vGstuJAOxC4ydvXmMH5++s1Ug6heMMG4c8gCc8yB3E9T0HsqyyepSXS8afIu7267S2vYfKt6hIBCuG811ABxkcj19ea7LcrLr/lUl2HjaF0UOrnYxj27SMdcnuqgN1Md2Xzvbccjqa615Oz7y+W378lR8Lxqdwi6WlX+eX9i7ingfVbK7SRYoVt2HZFGIiO0rywOYLHOfTUa2SKOW4ZrmLElmylkjYIrNyA6ejOfTVat3OmNr42rtHIdM599NFzMqMgchWUKw8QKGsKwNKrJmoSqlpaWSnf2Adi+0gMXIPLIzgY6+uq/NOkleZgznJAxnGKbVG7Zoxw0RoWaWaVKgMFmlmlSqEHKedWdguWFVidauNOHnirx5EZnURmty7riOIdI0+s/+Cqyj3sna3sz924gUCkydybGYo6YJDDXZraeGNZJYXRH+CzKQDV/o9lDBCLydA0jfAVh8EeNWMt1FdxtBOodG5EGtEIbbmXJ1LUqStGINXthPdQaabVIw1woMg3HlCh7z6STyFQruCPSblxuWWbOY16hB3Fh4+j56Fp+qPYyTs8S3C3C4kV2IJOcggjmDkZzRlkS2GPHLLDVFfyappLLh+xWXtGdpge2SRSZJHAHefgOCSfVjnVFDHa6vEW8pa3ulZtkYUlYowCRg9wznJPfjlzqt1C+l1G6M8uAdoUKCSFAGAOfM8h1NPtoGgWG+mh7W3L+co7wCAc/PS5ZNTpLYGPpXjhqk/G/8omQtc3kMU+qPI9rGrdlO6l8HuDEZOMg8qFqKyTXoh/xLpcEygbMrtBG4f5SP/OlSLjUHmka104gCQqwljATzdvnAgfBGRkjoMVCeRIozBAdwP8AiSd8no9VR+heCld1Xw/z9BSSJDG0EDbg3+JL3yHPu9/U+i54G/Sy19T/AGTWfrQcDfpZa+p/smrY/fRTq1XTT+TPQtY/K0+LHvNKlrH5WnxY95pV1DwpNltjeaKbUNtM1vs3YzjK4rFfixm/iafyj99XwuZ1AAnkAHIAOeVLyq5/eJfpmqSxxnyacHV5unTWN1ZQ/ixn/icf8o/fXfxYzfxOP+Ufvq98quf3iX6ZpeVXP7xL9M1TsY/Q0fanV/i+iKL8WM38TT+Ufvpfixm/iafyj99XvlVz+8S/TNLyq5/eJfpmp2MfoT7U6v8AF9EUX4sZv4mn8o/fS/FjN/E0/lH76vfKrn94l+maXlVz+8S/TNTsY/Qn2p1f4voii/FjN/E0/lH76X4sZv4mn8o/fV75Vc/vEv0zS8quf3iX6ZqdjH6E+1Or/F9EUX4sZv4mn8o/fS/FjN/E0/lH76vfKrn94l+maXlVz+8S/TNTsY/Qn2p1f4voii/FjN/E0/lH76X4sZv4mn8o/fV75Vc/vEv0zS8quf3iX6ZqdjH6E+1Or/F9EUX4sZv4mn8o/fS/FjN/E0/lH76vfKrn94l+maXlVz+8S/TNTsY/Qn2p1X4voijX+zOZTn8JJ/KP31Mt+ApoOfl6nH/xn76sPKrn94l+maXlVz+8S/TNFYYLyKv2l1MuZfRHmFxG0NzLE4w6OQwPjmp2h6NPreopbRAhOskmOSCttNZ2tzIZZ7aGVz1Z4wxPzmi26rZoUtQIFPURDaD7KyR6dOdNnYy+1JLBcY0wc3BUzrhb5FAHL+7PL66yWu9lw/cm2hvFu7oDntXCxH08+Z9Fbfyq4/by/TNQG0vT3cu9hbMzHJJhUkn2U7LBJeEx9B1U5zfc3S8jzBmZ3LOxZmOSSckmuV6f+CdN/h1r/JX7qX4J03+HWv8AJX7qydn4nfXtD/5+v8Hm9i0CXsTXS7oQ3nDGeX9as3M15FDploIrq4nkORAmFxy2nGBg/CyfA862v4J03+HWv8lfuo1taW1lIZLW3igcjBaJApx6xV4Yt6sy9R1tLuad18f4K6L+zidbJYlv443cAzHs8lj4Z8BTPxYzfxOP+Ufvq+8quP3iX6ZpeVXP7xL9M1s7GP0OB9qdV+L6IofxYzfxNP5R++rHQeBpdG1eK+a+WURg+aIyM5GPGpvlVz+8S/TNLyq5/eJfpmisME7SKz9o9TOLjKWz+CJWsflafFj3mlUJ5HkOZHZz0yxzSppgP//Z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25922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7499757" cy="18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websites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645024"/>
            <a:ext cx="6707088" cy="24811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Username: </a:t>
            </a:r>
            <a:r>
              <a:rPr lang="en-GB" dirty="0" err="1" smtClean="0"/>
              <a:t>dumfries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Password: </a:t>
            </a:r>
            <a:r>
              <a:rPr lang="en-GB" dirty="0" err="1" smtClean="0"/>
              <a:t>chemdhs</a:t>
            </a:r>
            <a:endParaRPr lang="en-GB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3824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0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Revision websites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12776"/>
            <a:ext cx="8810607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SCHOLAR http://courses.scholar.hw.ac.uk/vle/scholar/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287919" y="2564904"/>
            <a:ext cx="4536504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</a:pPr>
            <a:r>
              <a:rPr lang="en-GB" dirty="0" smtClean="0"/>
              <a:t>Revision Notes</a:t>
            </a:r>
          </a:p>
          <a:p>
            <a:pPr>
              <a:lnSpc>
                <a:spcPct val="220000"/>
              </a:lnSpc>
            </a:pPr>
            <a:r>
              <a:rPr lang="en-GB" dirty="0" smtClean="0"/>
              <a:t>Revision Questions</a:t>
            </a:r>
          </a:p>
          <a:p>
            <a:pPr>
              <a:lnSpc>
                <a:spcPct val="220000"/>
              </a:lnSpc>
            </a:pPr>
            <a:r>
              <a:rPr lang="en-GB" dirty="0" smtClean="0"/>
              <a:t>Sample tests</a:t>
            </a:r>
            <a:endParaRPr lang="en-GB" dirty="0"/>
          </a:p>
        </p:txBody>
      </p:sp>
      <p:pic>
        <p:nvPicPr>
          <p:cNvPr id="3092" name="Picture 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888432" cy="36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Supported study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1772816"/>
            <a:ext cx="8577750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200" dirty="0" smtClean="0"/>
              <a:t>3.15pm </a:t>
            </a:r>
            <a:r>
              <a:rPr lang="en-GB" sz="5200" dirty="0"/>
              <a:t>– </a:t>
            </a:r>
            <a:r>
              <a:rPr lang="en-GB" sz="5200" dirty="0" smtClean="0"/>
              <a:t>4.30pm </a:t>
            </a:r>
            <a:endParaRPr lang="en-GB" sz="5200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Tuesdays </a:t>
            </a:r>
            <a:r>
              <a:rPr lang="en-GB" dirty="0"/>
              <a:t>after school with Mrs </a:t>
            </a:r>
            <a:r>
              <a:rPr lang="en-GB" dirty="0" smtClean="0"/>
              <a:t>Earle in Lab 10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or with </a:t>
            </a:r>
            <a:r>
              <a:rPr lang="en-GB" dirty="0"/>
              <a:t>Ms </a:t>
            </a:r>
            <a:r>
              <a:rPr lang="en-GB" dirty="0" smtClean="0"/>
              <a:t>Henry in Lab 2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Or </a:t>
            </a:r>
            <a:r>
              <a:rPr lang="en-GB" dirty="0"/>
              <a:t>by appointment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5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7" descr="data:image/jpeg;base64,/9j/4AAQSkZJRgABAQAAAQABAAD/2wBDAAoHBwgHBgoICAgLCgoLDhgQDg0NDh0VFhEYIx8lJCIfIiEmKzcvJik0KSEiMEExNDk7Pj4+JS5ESUM8SDc9Pjv/2wBDAQoLCw4NDhwQEBw7KCIoOzs7Ozs7Ozs7Ozs7Ozs7Ozs7Ozs7Ozs7Ozs7Ozs7Ozs7Ozs7Ozs7Ozs7Ozs7Ozs7Ozv/wAARCAFaAPQDASIAAhEBAxEB/8QAHAABAAIDAQEBAAAAAAAAAAAAAAUGAwQHAgEI/8QASxAAAgEDAQQDCgsGBQMFAQEAAQIDAAQRBQYSITETQVEHFCJhcXKBkZLRFjI0NlRVdKGxssEVI0JSU5QzYoKT4WNz8DWDosLxJGT/xAAaAQEAAgMBAAAAAAAAAAAAAAAAAQIDBAUG/8QAKhEAAgIBBAIDAAICAgMAAAAAAAECEQMEEiExMlETIkEjQmFxM0NSgZH/2gAMAwEAAhEDEQA/AJ+5uZ1upVEsgAYgAN46x993H9eT2jS7+Vzeeaw156c5bnycuUnb5M3fdx/Xk9o077uP68ntGsNKrvl7K7n7M3fdx/Xk9o1877uP68ntViqH2n1L9m6NIUJEs37qM9hPM+gfpVoOc5KKZaLk3SZW9odrdTuNUdLLUbmGCHwF6KZl3yOZODx41IbH3ms391JdXOqX0kMHBVadiGc9vHjgfiKpIBJwBxPVXQJ2GzGyQRX3bjd3QR1ytz9X6CurmeyCxx7ZvZHtioLtkTtLtZqMuqNDY6jcxQweATHKy77dZ4H0f/tQ/wAJNd+ub/8AuH99RvpzStqEdsUjNGNKiS+Emu/XN/8A3L++nwk1365v/wC5f31G0qxYkvhJrv1zf/3L++nwk1365v8A+5f31G0oCS+Emu/XN/8A3L++nwk1365v/wC5f31G0oCS+Emu/XN//cv76fCTXfrm/wD7l/fUbSgJL4Sa79c3/wDcv76fCTXfrm//ALl/fUb1Vkht57ht2CGSVuxFLH7qhtLsWl2b3wk1365v/wC5f30+Emu/XN//AHL++skWy+tSrvCxdR/nZV/E1l+CGtY+TKf/AHV99Y3lxr9Kb4+zW+Emu/XN/wD3L++nwk1365v/AO5f318uNn9XtlLSWExA60G/+FR7BkYqylSOojBq6nGXTLKSZI/CTXfrm/8A7l/fT4Sa79c3/wDcv76jaVYkkvhJrv1zf/3L++nwk1365v8A+5f31G0oCS+Emu/XN/8A3L++nwk1365v/wC5f31G0oDrnc4vbu/2fnlvLmW4kF0yh5XLEDcThk+U0rB3Lfm1cfbG/IlKggk7v5XN55rDWa7+Vzeeaw152fkzkS7YpSlUIPlUHba9M+rrahvAtkAwP5jxP3Yq+SSpEpZ2AAGTmubfsnVtYu5rmKzlYSuX338EcT1E1vaJJTcpfhsadLdbPuy9kt9r0CuMpFmVh5OX34qR25vulv4bJfiwpvN5zf8AGPXUvstoNzpHfEt2iCWTdVd1wcLxJ+/HqqB1vQdam1G5vWs2kWRyw6NgxA6uHPlitlZITz3fCMykpZP9FepXp43icpIjIw5qwwR6K81v2nybaYpSlAKUpQClKUArf0vRr3V5gttF4AOGlbgq+n9BUjs5s0+rN3zc70dop4Y4GQ9g8Xjq/QQRW8KwwRrHGowFUYArRz6tY/rHs1sufbwuyB07Y3TrRQ92Ddyj+bgg8g99T8cccSBI41jUclVQAPRXulcueSc3cmaMpyk+WKUpWMqK1rzT7O/j6O7to5h2sOI8h51s0qU2umSm0U/Vdh1w0uly4IGehkPPyN7/AF1Ubi3mtJmhuImilXmrDBFdeqP1bRrTV7fo7hMOB4EqjwlP6+St7DrHF1Po2Meoa4kctpW5qml3Ok3ht7hfGjjk47RWnXWUlJWjfTtWhSlKkk6r3Lfm1cfbG/IlKdy35tXH2xvyJSoIJO7+Vzeeaw1mu/lc3nmsNedn5M5Eu2K15bht/ooRvOfUKXU5jQKgy7nCjx1pajqEGgaaZ5P3krHCjPF29wpGLk0kTGLbpGa7uLLTIe+L+dQeQLcST2AVW7zbx94ixtAByDzE59Q99Vi+v7nUrprm6kLu3V1KOwDqFa9dbFpIxX35ZvQwRXlyTrbZa0zZE0ajsEQxW1a7dX8eBc28My9ZAKH9R91VilZnp8TVbTI8UH+HQYb/AEPaqMQTRgT44JJwdfNIqsa9s1Po7dLGTNak4EmOKnsb31DBmUhlYqwOQQeVXjZrX11aFtN1LdkmKkKW4iVew+OsDjPB9ocr0YnGWLldFGpUpr+jto+oGJctDJ4UTHs7PKKi63ISUoqS/TYjJSVoUpSrFhUvs5oh1i+w+RbxYaU9vYo8tRIBZgoBJJwAOuur7N6J3lpotUYCRI2mlYj4zYyfd6K1tTl2RqPbMGbJtVLtmxHGkUSxRqFRAAqgcABXqswtXeyN0GG6JBHu445IzXmS2nh3elhdN74uVPGuI4y/TnOL/THStl9PuI7czSxtHhwoVlIJz2UbT7iK2eeVGj3WVd1lIJzmp2S9DazWpWVrW4RlR4JFZ/igqeNI7SaS5W3EZWRuphjA7T6ONV2uxTMVK2ZLONYXkhu45ej4suCufGM869nTJzG7xAylJAm6EOeWc4q3xy9E7GadKyx2lzKWWOCRinBgFJx5a+R208qs0cMjqvMqpOKjayNrIzWdJh1ewa3l8FhxjfHFG7fJ21zG5tpbS5kt50KSRsVYeOuxJa3Eib6QSMuM5CkiqZtvpQaJNThTwlwkuOsfwn18PSK3tJlcZbJdM2cE3F7X0UulKV1jfOq9y35tXH2xvyJSnct+bVx9sb8iUqCCTu/lc3nmsBrPd/K5vPNa7nCE+KvOz8mciXkzUh/f3zyH4sQwPKap2rudodoZYBMIobbEanG9zdUJx5Wz6Kt9vKINOuLnrXff1D/iuXrNKrmRJGVm4kqSCeOfxANb+ignJy9G1p422yWi2bnk1C3s+mUmaAz9IqlkC7xVTnrBIXj2NXuLZ6IxwvNfdGcZnBjX90SpIXiwxyIy26OwmoYzzFOjMzlAoQKWON0HIHkzxrdsbnUbu+gtkvroMzER4lY+GQcAcetiAfKa6hum6dmt25Fmbsi6x0hVocII9/dznOS3Xu48Wc14stnTqci95TyGJjweaHcKjA4kZIxvEDIJ556iK3TpMq7iTapePBJcR9GUc+FvOF3+J5hw47fBPbWnc2ck+nXV4dTmkToUmMMkhZ2/e9GN7qwB10B9Gz0L7vR3koKwGeYSQBSijfyBhjk+AeHDq8eEOiywouo2V5now8y5XdcKqB94jJ6zuns4Hkaie/Lrf6TviXfBBDb5zkEnt7ST6TR7u5kkZ3uJWZs7xLnJyMH1jA9FQ1aoVwXjXo013ZVL6LG/GgmX8HH4+qqDV82RxdbMSwNxUPInoIz+tUMZwM861dNw5Q9MwYeG4+hSlK2zYJvZKy7716JmXeW3BlPZkcB9/wCFdS026W0mlkLbhMLKpxnieVUXYKH91ezkcSyoD5ASfxq8adaLe3ghkkMabpYsOOMDNcfUylLPSOflk3kpG5Bq2baMXUhldLlZMEfwgca+217b2cgZpjdb1wJOCnwQM8ePXxrHaaO013cwyuUW3BGcczxwPUCa1FsLl4hIseVK7wG8N4r2454rHuypdFd01ySEF5b2sYDXJuD3ysuArfF48ePXxpb3ltZxYe6NyTcLLjdPIZyePXxzWraaXPcOm+u5G6FwcjOMHjjnisAs7gwiYR+CU38bwyR24548dTvycOhun6JRdRt4pYcPGAszSZjR+GVIzljzOer11HWV33vfJcS7zjiG48cEY9fHNepLJU1CG1DkrJueF51ZZNPgPfK27zdJbcW6RAA3HHAg1DeSXK/CPs3Z9VrKCyuYenSffjIixBxU9pOKzXN3bXUVxGt10RknV1JVsEBQOodtaLabdqxRogpUZbedRujx8eFfO8LkSOhjCmPG8WYADPLiTioU5rqI3S9EiNQtpJ5SZU3DIrASowLYUDeBXiG4VjF1bM1uy3DxLbzO2GBJcE5zw6+rjWt+zJltZZpButHIEKEjP4/+Zry2n3DSuscZ3VcoN9lU57OfPyVLnkrolyn6Nv8AaUTXNk4YokUrs64PDL5Hl4VB31rHfWk9q/xJlK57M9dbyWF1IpKxHgSMEgE454B4mtfBrHKc7TZSUpds5BJG0UjxuMMjFWHjBrzUptLbi22hu0X4rP0g/wBQB/Wouu9B7opnTi7VnVe5b82rj7Y35EpTuW/Nq4+2N+RKVJJJ3fyubzzWu/FCPFWxd/K5vPNYa85PyZyJeTI+CLvjTbi3HNt9PWP+a5bggkEYI5jsrqtv+4vpIjwEg3l8oqgbTac2na1KMYimPSRnxHmPQf0roaKVScfZt6aXLREjJOACazW1rcXMwjt42ZwN4kcAo7SeoeM4xXm2eWO6ieCTo5VcFHzjdI5HNXuSeG3lxNII9PwXFgj5ktMgbs/Rnmu9l+jyd3IOK6huFHeJxJ0UTtMyc9wHAweryViCymJmAYovAkZI/wDPfVp0JLqCS90yaC4lguJoWe/spCHiPErJvHmhBJOccuYIrbtVeKfTJEmebQ7e1livZImPRFsyb+8P5m8DGeJyuOqgKUVKgEgjPLx18q06o1ncbM/s+KbpLnRyrDwcEq2FlGf4h0hBGOrNViKN5pVjjXfdyAqjrJqHwLL3sfi32amnbgpkd/QAB+lULnxq/awY9B2RWzQ+G6dCvjY8XP41Qa1NN9nKftmDDy3L2KUpW4bBfNhABo0zdZuD+VattlcpbTl3BIMbrw8YxVP2Dkzpt1F1rNvetR7qtNcHO3HM2jmZHWRslY9WjV4GKOCFPTEfxtuboPqrHFfWyyQXTCQzwxCMIAN1iBgHPVz5YqOpVfmk+yvySJSK+tOmjupOlEqQ9EUUDGcYznP3V8XU0FtHhmWVIei3REmDwxnePEDxVq6Zbpd38cEgJVt7IU4PImtmXTka16QW8trIZFRUmbg+fKByrJGeSUbRdObVoxS3sb6nDchW3I+jyCOPg4zXm61Ce4nYtNK0RfeCM3ADPDhT9mTO8YililEjFQwbgCBnB4V8/Zs77nRNHKrsV3kbgCBk5yOzjVP5LK/cz9/Wz3l3M4YdOcoxjVyvHsPDlWS6v7O76SJ+mWNwh3woyCoxjGeVao0ueRlEbxSK4Yh1bhw586+HTXEXSd8QbrZ3DvcHxzwcY9dX3ZaqiU51VGTvq26GeILIqtKskefC5DGDWWe+tLonphMoSdpF3MZYNxxz4Hx1F9eRwr7WL5pFPkkSkOqxCKINvxNCW3QsauWBOR4TcQaiyckntpXyqznKS5IlNy7Oe7aADaBsdcSGoCpvbCUSbRzgfwKi/wDxHvqErvYeMcTp4vBHVe5b82rj7Y35EpTuW/Nq4+2N+RKVkLknd/K5vPNYazXfyubzzWGvOz8mciXbNa7hLqJE4SRnKmtHVtNh2g0zcyEnTijY+I3WD4jUvWvJAyP0sOA3Wp5NSEnF2gpNO0czVJdGvm75gAuoT+7R1BUN1Mc8CB95x5K03d5JGlkcu7ElmbiSTzJrp1/ZafrEQhvIgsvJCTh1PiPX99Ve+2Gu42zYzpMh/hk8Bh+h+6uvj1cJKpcM6ENRF+XBWCxZVVmJCjCgnOK9xXNxAsiwXEsSyDDhHKhh4wOdSp2T1sHHeWfGJFI/Gti22K1aVh0whgTrLPvH1D3is7z41+mR5IeyvDmBjPUBirtsts+bFf2rqA3HC5jVzjox1sfHW1aaJo+zcXfd5MryLxEkvb/lXt9ZqvbQbUS6rm2tg0VoDxz8aTxn3VrSySz/AFh17MTlLJ9Y9GvtJrJ1jUN6MkW8Pgxg9fa3p/DFRFKVuQioR2o2IxUVSFKUqxJZ9hbsRalPaseE8eV85f8Agmr3muS6fePp9/BdxjLRODjtHWPSK6vBLHPEkyNvROoYEdYNcjW46nu9mhqY/az3SpCTTESO4KyMXR8Rrj468Mn1MtfZrK1t2BZ5XUytF4OOYx+pNavxS/TD8cjVsrnvO7Sfd3t0HhnHMEfrXm3uDDcRSyL0wjOd1znNbjackstzDa9Iz2/DwiBvHex+Ga172zaz6AODvyR77LnkckY+6p25IrgVJIkLfVYHngRllCpIz780u9nKkY5cOrlWtFqcdoI0tYGVA5dw75J4buAQOHA16fSUW4tohKzLI/RSnA8B+BIHr+6vP7MRcl5iqdKipJ1FGz4X3VmvMZLn6PL6kpJCrMy9G6/vZixywx5OFLPUEtoQvRyFhngJPAfP8yn9K9vpqdMsYWeN3DBQ+CGIGRgjgc9lDpSrHFI0jbpiZ5f8hChgPvFVrLZFTsjeXCmakrjTUgh3gk58BW38rucQD5cca93OlRQ9OP38YiYASSgbr5OOH41j+KRT42RWaHAHEgDrJ6q376xitYiydMcMArsAUcdoI5eQ1Vtq9RFjokqBsS3GYk9PM+r8ahY25qJCg91FA1C5781G4ueqWRmHkzwrXpSvQRSSo6sVSOq9y35tXH2xvyJSnct+bVx9sb8iUoCTu/lc3nmsNZrv5XN55rDXnZ+TORLtilKVQgr220edCEgHhRzK2Rz6x+tVSz2n1e0CoLsyID8WUBuHp41dNq039nLrxBT6mFc1PI11tJFTxNNG9gSlCmdJ2h1W60nTo7qBYpC0gQ76nGCCeo+KqnPtjrM2QsscIP8ASTB9ZzU/tM3fGx8MvPPRP6x/zVDqdNig421+k4IRatoyT3E1zKZbiV5ZDzZ2yfvrHSlbySXRtUhSlKkClKUAq5bF6ypX9lzsAw8KBiefav4kemqbXpHeKRZI2KupBVgcEGsWXEskdrKZIKcaO2pq0yS28gRCYI9wA/xDlx+71Vrm6cxRxkA7khkz1knHuqvbO7Qx6vAIZmCXiDwl/qeMe6puuLkeSD2yObLdF0zYe8Z2uSUUd8nLeLwt7hX3vxuktmaNWFuoUDtwc8fXWvSse+XspuZupqtyH3pW6YhxIu+T4JHZ668w6lNFbLAArKj767wz28PJxNalKn5Jeyd8vZtjUDGYu94ViWOQSABict6eQxR9RnkjuY2C4uGDH/LjqHowPRWpSnyS9jfI2pr1JgC1rH0gVVD7zZ4AAeLqoNQlE08oVcznLA8gcg/pWrXwkAZJGBzp8k/xjfI2bjUFNtKBDHArnflYMccMnr5CuVbRaudX1NpFJ6CPwYgezt9PuqT2p2kF3vafZPmAHEsg/j8Q8X41V66mmwyX3n2b2HG/KQpSlbxsnVe5b82rj7Y35EpTuW/Nq4+2N+RKVBBJ3fyubzzWGs138rm881hrzs/JnIl2xSlKoQaGuxdNoV8nM9A59QzXLOddemj6WCSM8nUr6xiuREY4dY4GuroH9Wjd0r4aL1fDp+5+rc92CM+oj3VRKv2m4utgmj5kW8q+kFjVBrLpuHJf5MmD9QpSlbhsClKUApSlAKUpQHqOR4ZFkjdkdTlWU4INXPRds0dVg1TwGAwJwPBPnDq8tUqlYcuGGVVIxzxxn2dgSRJI1eNg6MMqynIPkNeq5RY6rfaa+9aXDx55rzU+UHhVhs9u50G7e2ayf54m3T6jmuZPRTi/ryactPJdF2pVci240px+8juI/KgP4Gsh200YDIkmPiERrD8GX/xMXxT9E/Xw1WJdu7Bc9Fa3Eh8eFH61EXu22pTkrbJHbJ2gbzes+6rx0mWX5RaOCb/C632oWmmw9LdzLGp5A828g5mqPru1Vxqga3tg0FqeBGfCkHj8XiqCmnluJDLNK8rnmzsSTXiuhh0kcfL5Zt48Cjy+RSlK3DYFKUoDqvct+bVx9sb8iUp3Lfm1cfbG/IlKggk7v5XN55rDWa7+Vzeeaw152fkzkS7YpSlUIHXXI71OjvrmP+SV19TEV1uuYbRw9BtDeryBkLD/AFAH9a6Ggf2aNvSv7MtOxrGfZ24hPVI6+tR7zVExjh18qu2wL5tLyPPKVDjyg+6qfeRmG+uIj/BKy+omtvDxmmjNj4ySRhpSlbZsClKk4tJiksYbh7gxmVWYZ3cZDEAc8knHZVZSS7IbojKVtS2YjS7bfJ72mEfL43FuPi+L99bU2joizBJy8kRbIwOAVsZIznGOOQMCo3xI3oi6VuwWtsLVrm6ncJ03QqIFDZIGS2SQMYI8ueqpObZmKC2dm1CN50LKYlBHKR16x/0yef4cbk2V+lSf7CuO+Ta9LC1wMBkViTGxdV3W4c8t1Z68ZxWafZ02U1rFfXaQdNO0bybhKooWNg3HB5SciBjFBZDUqZn0a3trM30ss/e2UVQm45Zm3+TBipAEZ4558OomstzstcW+m3l8Gkkit5MJIISEkQbuWz1Hw14eJuygIGlTEGhC7tI2tZi9wwQspKhU3mC4YZ3lHEeERg58mfcOyWq3UD3FsIZoQm+kiM27JzyBw4HwWHhY4jx0BCUqV/YE+ZkFxbM0JxIVk8GM+FkNwzw3TyBB6iazx7I6lNL0cL28uPjsjM24MKwJAXPEOpGAefHFAQdKk7/Qb3TYJJLgw70TqkkaybzIW3sZ6uJUjgT94rcn2YHfZtLS5zMsrRkS7pyqji4CbzAeIjrHYaCyApUy2y2oidLdWge5dsC3RyXA6Qx7x4YxvDHPPXisOpaBfaVFv3Biy0nRogLb7nAPBSAR8Yc8HjQWRlKk9a0dtIkhXeZ0lUlXKjBIYggEHHVy6s4PEGoyhJ1XuW/Nq4+2N+RKU7lvzauPtjfkSlQQSd38rm881hrNd/K5vPNYa87PyZyJdsUpSqEHyuebZpu7QyN/PGh+7H6V0SqJt3Fu6rbyY4PDj0hj763NE6ymxp39zJsFNu3l3D/PGr+o4/8AtUNtFH0W0F6vbKW9fH9a3tin3doN3+eFx+B/SsW16bm0c5/nVW+7H6VvR41LXtGzHjMyEpSlbhsCvZmlIjG+cRfE/wAvHP414pUNWGjb/at90hk6fwjzO4vHjnjw48eNef2jedGY+nYgkkk4JOTk8SM4J445VrUptRG1ElpUuoyzyra3EUW/h5DMU3M5wD4QxnLYBHEZ7M1mNnrKJGTJ4buE6MyAuCS+C2eokvxPb4xWnpl8mn3DTNAZX3R0bB91o2yDvKcHjwxnqzw41ln1dprVYjAN8dGrSF87yoTujHbxGT17o5ccyKNhrnXYHuJ++CrWB6KV/B5lgpHLwskDJOcgDNZJYdblghukuhNJAI5UigOZIg4UId0AcwEGBnqFadxrU9wt4jQwBLt2fHRjeQs4c4bGeaj1DsFZPhDeOLeGZ3ktIIlj723zuHdTcBxyzxzyPHtoDLBNtG94pijnEjOsIHeyqisT4I3d3dBy2c8Dxz15r1GNY1u6a4lvY1uJJGtVSZtwyM+SUAxgEljzxxNe5dqOkkEgsIwyGIqC2Qu50fLhwz0Y5YHE8DgY0LfWbuxtZbawlltUklLkxyENjGACRz8tAbdnc7Q2rWwit7lkTDRr3uSXVSCBvAZKg7pxnA4VhF1r8iEKlyUb91hbcboIzwUBcKeLfFwedby7TWsml3NjcacFjmi3cRPgsxMWcnHAYizxz2HIry22FwzmY2kQm3Xj31OPAZmbHaSC3PPUOGeNAYVGv6hEZBMzhhMHXwVOUXL7wwPCIcDJ4kmskVrtAsoSFzJvCLfGAyLvKipvAgjkVGOrHaK0dM1u50q3aGBUO9NHLvH/ACkEr5CVXPmis6bQyLcGY2sZPSmVQGICnpFcDyDdA8lAa+7qt7dixlMomudwMkw3OAyQWzyABJz2Zr2n7Ztru6uY45zI7vFcSCLfVm3vCB4EHwsHy4rHFq0kIhKRRloLM2qMwDYBLEtg8CcMwxy41vnay6aa3mNvH0kKsGKsU32YRgt4OMH92DwxxJ5cMAeL3Vdfm6JJkmikhUszdDhmwxkLMcZwC2SOXI4661LhdYuujWWC5P7w9GqQbmHwAQoUDjhOrlu1vx7VSQu3RWMG424CG5sATvg4wPCBwcAcAOvjWF9pJ5LN4mhUyyxtHLLnBcFXGTgZz+8PMnlyGTQGrqVxqkqxDUVkVSS0e/CIwc/GI4DnwJ9daFb+o6mL+CGPvZY2j+M+clvBVefPHg545PHnjAGh10JOq9y35tXH2xvyJSnct+bVx9sb8iUqCCTu/lc3nmsNZrv5XN55rDXnZ+TORLtilKVQgVUNvo8xWMvYzr+Huq31WNukzpMD4+LP+IPurY0rrMjLh4miubKSdHtHa/5t5fWprd26i3NZhk/ngH3E1D6NL0OtWT8gJ0z5CcVY9voxv2UmOp1z6v8AmulLjURftG5L/lRT6UpW4bApSlAKUpQClKUApSlAKUpQDOTjPHspkcgasunW9pc7Mx206qstzcukU3Iq4VSoJ7Dy9NebrTFkl062nilRlsiZFhjy5YMRg9Q8prD8qumYvkV0Vzny40z46ssOj2NpfJ06yyJNZySqjbjFCA2eI4E8OGK1otMiura0dp3S2WCaZjuLvqqvjHDmT46fMgsiIOlTtrotnfy2r2886wTu8biQDfjZV3urgRjFYxpNlPBaXFtLc9HNOYJAYwzDAByAvPOeRqfliW+RENkUq0WejQW2o6dOqyhZJ2jaKfcY8FJzw4eg1DaO9tFfPLcuqLHG5Xfj3xvYwOHXzz6KfKndEfIndGhzpUpraFzbXKSxzQTKejZIBEcg8QVHDOai6vGW5WXi7VnVe5b82rj7Y35EpTuW/Nq4+2N+RKVIJO7+Vzeeaw1mu/lc3nmsNedn5M5Eu2KVhnlmjKiK2efPPdZVx6yK1otSZ71bU2cqueLHfRgg/wA2CcUUG1YSbN+oHbOPf2dkbHxJEb78frU9UVtMnSbOXq9iBh6GBq2F1kTLY390c2t36O5if+WRT6jVz28XNjaSdkpX1j/iqRnrHVyq+bYDp9moJh1SRt6wffXVzcZYM3snE4sodKUrcNgUpSgFKUoBSlKAUpSgPhdBzdR6RX0EN8Ug+Q117abXtR2d0nZ8aVptrOLiyDSl7bpCCFXHLymozUbz4Q9zi/1HXtLtrG9t5gtpKkPRGQ+DwGeJ5kf/AJQg52b+V7COxBXo45TKMfG3iMdvirek2ivbiYSXEcM37joHR1OHXOeODzzUjrEeqrsLoj3MdmLBnfvZo1PTE5Od/wC+s9v3ONXlt4Jbq70/T5LkZhgu7jckfs4YqjhF/hDimQp1+dXgYW9sgt0aMKFIUo3NTx5caxxazcxGHo1hCRK6BN3KsrkkqcniKsGy2i3mj90zTtN1O3EcqynKnDKw3GwR1EH9K1bnZ6/2g231Wx0yBWZLuZmYkKka754k9Q91Pjj6I2R9EYuuXEU0DQQwwpAG6OJFO6CwwScnJPprxaaxc2cMUUSx7sUrSDeXOSy7pB8WKmb/ALn+q2enTX9vdWOoxW/+MLOfpGjHaRitPQNktS2hhnuYDBbWlv8A4l1cvuRg9mev/mmyPobUYItfmhWNYLS0iWKXpUCo3BiMHr41p2V7LYyu8ao4kUpIkgyrqeYNT1/3P9Y0/SrrVXms5bK2Ct00U2+sgJx4OB1HnUftBs1f7NvbC9MMiXUXSxSQtvKy+XA8XrooJBRS6NG8v5LzolMcUMUK7scUSkKoPE888c1rVLaxs5faHZafdXrwj9oRdLFGrEuq8OLDHDmKiaslXRZKjqvct+bVx9sb8iUp3Lfm1cfbG/IlKAk7v5XN55rDWa7+Vzeeaw15yfkzkS7ZGaxcXMXQxW80EQlOGMkm455cFODjy1608zriOO1tkhDnfMVwXIbrz4PE9uTmvOq7ofDPboJoXiYzzbnA9nA5519026glnlHfNs87hcrDJvDgvPxn/is9fxcIv/Ukq0dbXf0S9H/Qf8DW8OVa2oLv6dcp/NC4/wDiaww8kUj2jk3VV+1XFxsEr9kETeoqKoIOQKvcZ6XueeS2P3N/xXX1PcX/AJOhm/qyiUpStw2BSlKAUpSgFKUoBQ0pQHWtsda2k0rSNnE0GW5jSSxBm6CASZICYz4J7TWDTX1PaXYbXH2vido7OIyWdzcQCN0fdbO7wGeIX1441U4O6NtZbW8dvDqpWOJQiL0MfAAYA+LWjq+1uva9EIdS1KaeIHPR8FU+UKAD6aEFwnkgh2E2Gkut0QrfEyZ5BQ5znxVFd06z1JturhpY5JUuRH3qVBIZd0DA/wBWeHjqs3OtaheaVa6XPPvWdmSYY9xRuZ58QMnn11K6dt9tLpdklnbakxijGI+kRXKeQkE0Bf79t3bfYe2u23tSitcXRJy2ejPP0h60NMV7jT+6Baaf/wCovcuQq/GaPeYEDt/iHlNc7i1zU4taXWe/JGv1bf6d/CbOMdeRyPKlvrmp2mrvq1tePDeO7O0qYG8WOTkcjnsoC3dyeC7h2gvLuRXj0+GzcXTPwTqwDnr4E+uslxBNqHcetf2XE0iW2oyNcpGMkDLFSQOwFPu7Krur7b7Q63ZGzvdQYwNxdI0VA/nboGR4qlti7q0t9NnNltLJoesb/E3JBtpk8hHPnz/XgBI6LY3tn3G9oHuopIY5pFeBXBGRlAWA7CR91Z9D0tdv9iNMsDIe+dHvVil7Tbtzx6PyVr69rsNhsjqOnXO0MeuarqsqF3gJMcMakcM8uo8Bjny66+bL39hsVs3f6rHrdtc6hf2yLb2cPFo3wT4Y7QT4uR7aAge6Hq8er7X3PQAC2swLWAdQCcDj/Vn0Yqs9dfSSzEsSzE5JPWa+UCOq9y35tXH2xvyJSnct+bVx9sb8iUqASd38rm881hrNd/K5vPNYa85PyZyJds0b+TopYzHumZlKhe9zISMjOPCAA8vbSxJlLSgxhw+JQbdo2GBwBBJx5eyvt40kNxHNCCX3CpXoXcEZzzUHBB/Gmnv0xnmZ96RnCsOjZN3A4Ab3E8858dZv6F/6m7x6+dY5xvQSL2qR91ZK+EZUjtrAu0Y12ceAwB5Kvel/vdgZV7IZh95qikYYjsNXzZkdLsdKnilX7v8AmuzqvCL/AMo6OfxRQqUHIeSlbiNhClKUApSlAKUpQClKUApSlAKUpQClKUApSlAKUpQClKUB1XuW/Nq4+2N+RKU7lvzauPtjfkSlQQSd38rm881hrNd/K5vPNYa85PyZyJeTNDUbyW2ZBHIiAgs5aFnCgfxHBGBXux3me4eWZZJt4K4WMoFwOHAnjzPGsepRSvIpjDYaNkfdhMm8D1cxjrpYl43IlW4d33RvPBuKABgdfl9dZqXx8F/6khTrpQcx5awLsxrs4/KMSuP8x/Gr5sYd/Z2VP+s4/wDiKok3+NJ5x/GrzsIc6POv/XP5Vrs6n/iX/o6ObwKHjHClfXGHYeOvlbcejOuhSlKkkUpSgFKUoBSlKAUpSgFKUoBSlKAUpSgFKUoBSlKA6r3Lfm1cfbG/IlKdy35tXH2xvyJSoIJO7+Vzeeaw1mu/lc3nmsNecn5M5Eu2YXmfvpII1U5XfdmJ4LkDhjmeNYIr13uBE8CjMrRbyyb3EKW4ggdQrYlsDe4KrPvpyeEkEZ6sj8DXpNM73jT/APmlVY2LhmVuZyCSTzJyefbWRJbeiy66PfLhQnHGlY523IJG/lQn7qxLsquzkbnedj2k1eNgeOm3A/8A9H/1FUReQ8dXvYAZ0+5+0D8ortalfxf/AA6OZfQpE3+PJ5xrxXub/Hk84/jXitqPSM0ehSlKkkUpSgFKUoBSlKAUpSgFKUoBSlKAUpSgFKUoBSlKA6r3Lfm1cfbG/IlKdy35tXH2xvyJSoIJO7+Vzeeaw1mu/lc3nmsNecn5M5Eu2SWm99PZXEVlIyz76thW3SV4g1uX8s4gu2kuxJC8aoiiTPhgjPD0Go/TAMSM8dr0YIzJcZ4E9Qxzr5fYif5PahZE8B4eIPHmPHwxW0pVjM6dQNLnWpqr9HpN2/8ALA5+41t1F7Sy9Ds7et1mPdHpIH61rY1c0jDFco5j1V+ltmNn9P0HQ7e1sok4orSSY4ysQMsT46/NOMV1/YHavVl2VCTR99JbM0UbkHKqoGASOeK785RivsdSTSXJXe61oVho+0NtNYxJCL2IvLGgwAwOMgdWc/dUBc7Nxrf3Vvb3u+sDsOEe8cb2AeB48DknqANamv7QX+0uqNqGoSB5Cu6qqMKijqAqMz11kLFgtdlnuLogzMLfpQqskZZmG+VOO3GMk9Wc1in2akg0+a874DCKMSboQ4IIJzvcscMDrJ6qhOFDQFgi2WzdQRy6jEqSdGSVHhEMcZTqbHPPYCeqte40BoLZplnLhGRWzHgAtucOfMb49R7Kh+HKnKgJyfZsQ8e/4ynhkOUIBCHwiO3ABOPFXptl3REYTlhIWCBY8s26CcKObnhjq49tQPAcOynXQEvPoPQ3yWgvY5WLMGKLkZC72F/mJHAcuPDx1sfBOVJ545J1KxY3WCHwzv7pCg8zw5dpFQSO8TBo3ZGHIqSCK+O7SOXdizMcksckmgLBJsqUjeZrpo4kZR+8iO8SR2Z5gg5HVkVrnZyRbOW4a5Reij3yGQgN4JbKnrXhu5/mwMddQ1KChSlKEilKUApSlAKUpQClKUB1XuW/Nq4+2N+RKU7lvzauPtjfkSlQQSd38rm881hrNd/K5vPNYa85PyZyJdskNNiNxFLC1uJoiwJ/ehCrYPEZ8RNetRs5xErCBIYIFIC9KGPE5JPac140+M97zSw2qXM6soCOu9uqc5OOvjwrxqUe4YWaBYJXQmSNRgDjwOOrI6q2P+rkzPwNMVXdt5jHoPRg/wCLKo/E/pVhqo7fTjcsrfPElnI9QH61XTRvKiuFXNFRtY0nvYIpG3Y5JVVm/lBYAn1V+obCwtNOsYrOyhjit4lCqijgBX5ZrsGn7R7TaTsAt1LE7PFbkrNcREkDkueWeGOdduclHs6Mml2VbuiaTpend0GOKNUitrgRS3EYOFTebDcuWQM+k9tQkOn6Pf3AaG8ForA+DIwQKQFGRvMTxJbgTyHqi7+/utTvpb29maa4mbedyeZ/TyVr/rVyxOw6ZpREqS3oVwwVGMyEMCcAgA8M4zx5Z4isc+j6fEbcRatDIZZSrgOoCAZ4k+gcTwO8OzjDU/8AOFAT40fRmvGtzqyRogH7wspEnhNkjjgEKAefi4ZryukaXFC8smoxSHoXbcWZB4W42715PhbowOPHjUFSgJVrTToNMeVrgPOyJuIJB4OSpY4ByCMsMHsz11sppOjTTOi6itv0WfjupDjeIyD27uCe3kMVA8uVKAl4NK02Sxt5pNVjjklUlo8DKkEgDGcjkvE8PCzyBrJJpOl27osmphg6g5jkQ7pyc5PLlg+nrqEpQG9qlnbWUkS2t0twjpksGBIPZgHh5K0aUoSKUpQClKUApSlAKUpQClKUB1XuW/Nq4+2N+RKU7lvzauPtjfkSlQQSd38rm881grPd/K5vPNYK87PyZyZeTJhLaO0Rp4rSWZo448YZgG3gSWyOzlitTUo1DRTCJommUs0bEnHHGePHjW/ZRGSMd6apIiKoJgVv3mevAyK0NVlaSdVZLhSgxm4bLH3eitnIv4zNPwNKufbbTdLr3R5z0USrjszx/UV0GuVavcm81e7nJyHlbHkBwPuFW0Mbm36J0yuVk13OrWzu9t9PivlV495mVX5M4UlfvA9IFfoiVUkiZJFDKwIIIyCOvhX5WtekF3CYmZZekXcZTghs8CD5a6Ztrtfrdpo8VtBfNGZ3KO6gBiuDkZ9IrqSyKMlF/puOaTS9lJv4tIttoNYgbPescsottzPHDNugHBwMgDyGhttnelmIv5ejw/R5Vs5BwnJevGfIRUJTHorIXom2g2eZpJO/HXe3iiBX8HguBjd7S3bwArLKuzUkr4naNWd2AjViAN7wRkgY8Hq48cVX6cxQUSsEOiGziaa5kE5jbpF4gBv4RwB4ZxnxZ54xWWSHZ6NIytxNK5Hh7pIA8If5ezJ9FQuKYFBRNRRbPP0fTXMyHo1LlQcFvCyMY4cl9JrHDHo7XrxBnELbixyOeOd07x+LjmRz5dtROB2CmOGKCiVv4NGjt5RaXDtcK2AvEqfCxwO6Orj/APnGK50pQkUpSgFKUoBSlKAUpSgFKUoBSlKA6r3Lfm1cfbG/IlKdy35tXH2xvyJSoIJK7+WS+efxrDW7q0Sw37Kg4MqsfKQCa0hXnciqbRyZqpM+jIORXuSaWXd6SRn3Rhd45wK8UqpW2amqXfeOl3Nz1xxsV8uOH31yjiedX3bi86HSEth8a4kGfNHE/fiqFXW0UKhfs39NGo2Sezlv3ztBZoRkLJvnyLx/Spjby53r21tgf8OMufKTj8FrHsLamTVJrr+GGLd9LH3A1H7U3Audobog5EZEY/0jj9+av5aj/SLd5f8AREojSOERSzMcAAZJrNcWN3aqGuLWaJTwBdCAa39m57m31hGs7RbmdlKorHAXPM56v+asGqzSWmitp+oTy3s8zq0jiM7kIyM8ceL7+qsk8rjJItLI4uioCxuzb98i1mMOM9JuHdx25rFHHJNIscSM7scKqjJJ8ldCM96u10Vom+bDvb4mPAxg/rgVC7N3FrBtJNaRWsTh5pOim60UA8B4uFUWd03RCyunwViSKSGVopEZHU4ZSMEGvclncxQLPJbypE/xXZCFbyGrJFpkWpbYaiZyGSCRpDGxwJDngCeoZqW2gsLi+0G3SaS3hdJVaRs4RV4jhw44yOzlUvUJOK9h5qaRz+tlNNvpIOnSznaLGd8RkjFSdxs7DbQSTDWbCcxqW6NHyXxxwPLVnt7q/hZNT1EtbwiMLHZQqXLcOBOOR5VM89K4iWWuihW9rcXbFbeCSYjiQik4rHIjxOUkRkZeasMEVbu+ZodkpbvTke3uJLw9KsYO8nhHh+WsW1MsFrrFhdzW0c8pgzNE44MeQz9/qpHM3KqCytuqKxLbzwJG8sTosgyhZcBh2ithdI1J1DLYXJUjIIibiKsW1wFymjhYwBKpwijlnc4CpproXmqd4oNSs2EWVIChFx6D/wCCqPUS2p0Q8zSTo5wQQSCMEdVfKy3MZiu5oi28UkZd7twedWvua7L/AAi2iWa4iLWNiRJMTyZv4U9PM+IeOttO1ZnvghLbZXaC9gWe20a9libirrCcGs3wK2o+ob//AGjX6SdkgjLswREGSTwAFaGjax+1bWS8MYitmkKwFjxdRw3vSc1anVld6uj8+fAraj6hv/8AaNPgVtR9QX/+0a/Q1/rdrpt1DBdOsfSxu4d2Cr4OOHHrO991aqbTwPuOtrcGEmMPNgbqM4BUHjn+Jc4HDNSoyZDyRTpnA/gVtR9QX/8AtGnwK2o+oL//AGjXdvhfbCONns7lXmCmJDu5kBYLw8LA4sOeOdZV2otmuobUwSJLIxRldkXcYMARxbieIPDPCp2S9EfNH2cE+BW1H1Bf/wC0afAraj6hv/8AaNfoPRddg1pJGgjdOjxneII4jI4gnj4uYqUqrTTpl4y3K0ct7nul3+k6DPb6jZy2srXTOElXBK7iDPrB9VKvOs/K0/7Y/E0qpJV9b/8AUf8A20/KK0K3ddkVdSwTj92n5RUf0yfzV5/Mn8jOXkT3s918NeelT+avEt1FDC8rMN1FLHyAZqii26RRRZRdtb3vnWRbj4lsgX/UeJ/T1VXazXdxJeXctzL8eVy7emsccbSyLGgy7kBR4zXoMcdkEjqwW2NF62QhFhs9NeS8BIzSHzVGPfVFlkaaZ5XOWdixPaTV52hlj0zZVLCJ8swWEHlkcyfu++qJWvplucpv9ZixW25G1YajdaZOZrSQRyMu6SVDcM56/JW3c7S6rd2r209xvROMMNxRn7qi8UxWy4RbtrkzbVd0SK7Q6stn3oL1+i3d0cBvAdm9jNadndz2FylzbPuSpnBwDjIx11ixTFFCK/AopGS4uJbq4e4mbelkbeY8sms02qXk9hFYyy70EJyi7o4c+vn1mtXFfMVO2Ponaj6rFHDrzUgjy1M/C7WvpY/2l91QuK+4o4Rl2iHCL7Rv22u6laXE08F0Vadi0g3QQx7cEYrUubqe8uGnuJTJI3NjWPFMUUIp2kFFI2rzVLy/SBLiXeFuN2PCgbo4dnkFbZ2o1kwdD3827jG9uje9rGaisUwTwFRsj6G1ej6kbyyLGiM7uQFUc2Jr9H7EbNJsxs5BZFR3y/7y4Ycd5zz9A4D0VzjuVbF3F1qia7qNqyWtvxtxIMdJJ/NjsHb2+Q12gDFXBF7R2NzqOhXVpaMFllTA3jgHjxHpHCq9Jpt3DszZ2V7bxC8RlhgETluHXn0Dx1dcVia2iadJ2UGRAQrHqB51bc9u0x/Gt+/9IySwiSS2EqiWWC3ZN92IAU7oPrIFaS6bYCaDo4JMDo/BE7GMlV8ElRwYjdHHydlSmpPGh3i+40aF94A53eGeRHiqLnnS3OOkhR4wpG6HBHAnmH48M+upW78IkofqMY0TTxCg6GUDCBHed8phsgKTy4gHHkrL+z7S2SK9SKVVQMysJ2LMSS2WzzyRQyN0bP08W4jBHAjk4ksQM+F25P8AxXxbhZBvM8RRyVAKOF3jwIGW4Hj6jU3P2VrH6N3SLa0tZittE0Z6FFdd4nG7kAY7cdfXwqYHKo3TpYp5pJl3S+6qllUjIxkcz46khyqju+TLGq4IbWflaf8AbH4mlNZ+Vp/2x+JpVS5I20aG1hJUE9GvV4qy9FH/ACL6qrouZ1AAnkAHAAOeFfe+rn6RL7ZqKRFIsPRR/wAi+qnRR/yD1VXu+rn6RL7Zp31c/SJfbNKXoUWDoIv6SeyK+9BF/SQf6RVe76ufpEvtmnfVz9Il9s1ILD0ERIJjUkdop0EX9JPZFV7vq5+kS+2ad9XP0iX2zQFh6CL+knsinQRf0k9kVXu+rn6RL7Zp31c/SJfbNSCw9BF/ST2RToIv6SeyKr3fVz9Il9s076ufpEvtmgLD0EX9JPZFOgi/pJ7Iqvd9XP0iX2zTvq5+kS+2aAsPQRf0k9kU6CL+knsiq931c/SJfbNO+rn6RL7ZoCw9BF/ST2RToIv6SeyKr3fVz9Il9s076ufpEvtmgLD0EX9JPZFOgi/pJ7Iqvd9XP0iX2zTvq5+kS+2aAsgAHIV9qtd9XP0iX2zTvq5+kS+2aAstfKrffVz9Il9s076ufpEvtmgJ6e0guTmWJXIBXj2HmK8mxtSBmBDjPNc8xg/dUH31c/SJfbNO+rn6RL7ZpZFInTZ2zKytAhDY3gV545V8Fhaq++tvGG7QPHn8ag++rn6RL7Zp31c/SJfbNLY2on4rWGBmaKNULc8DnWWq331c/SJfbNO+rn6RL7ZoTRt6z8rT/tj8TStF5HkOZHZzyyxzSoJ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2" descr="data:image/jpeg;base64,/9j/4AAQSkZJRgABAQAAAQABAAD/2wCEAAkGBxQSEhUSEhQWExUXGBoaFxgWGSAaGhgcHyMXHh0eIh8gHiggGiExHh4fITIkJissLjEvGh8zRD8tNyguLiwBCgoKDg0OGxAQGywmHyU0LywsNyw3NC00LDA0LC01LCw0MjcsNCw3LC00MC8sLDQsLjQsKywrLCw0NzQsNC00LP/AABEIAFABLAMBIgACEQEDEQH/xAAcAAEBAAIDAQEAAAAAAAAAAAAABwYIAwQFAgH/xABBEAACAQMCBQIEBAMFBAsAAAABAhEAAwQSIQUGBzFBEyIyUWFxFCNCgQiRoRU1UnOCcpLB8TM0U2KisbLC0eHw/8QAGgEBAAMBAQEAAAAAAAAAAAAAAAECAwQFBv/EAC8RAAICAgAFAQYFBQAAAAAAAAABAgMEERIhMUFRcQUTFCJh8DJCscHhIySBkaH/2gAMAwEAAhEDEQA/ALjSlTDqF1ZPDMo4oxPWOhWDm7pEtP6fTP8A50BT6VEOVOsmbmZlmyMNGR3Cv6QcsqsVGsneAu5MiPt3q30ApSlAKUpQClKUArGOcucreAAserebcIDED/Ex3gfIef61k9Ylf4JYwb2TxK4xckalD76G3mGMnfYD5CRv4ytctfL/AL8HbgRodn9ZN+Ir8z3yW+x88pc5Nk3mxsiybF4DUBvBH1B3UwR37/Ssvqa9NcO5k5N7id7bUSqADYkxP7AAKP3+VUqox5SlDcvtG3temqnJcKlrSW0uaUu6QpSlbHmClKUApSlAKUpQClKUApSlAKUpQClKUApSlAKUpQClKUApSlAK1l6//wB7N/k2/wD3Vs1WuP8AEViaeI27kz6lhdo7aWYfvQFdvdTOFWyifi7ZB2GgEqsQN4EKP/iubnrne3wu3ZvXLT3rV19Ja0V9vtLDuRqmNvEA79gcM5b6JYLWrN67cv3S1tWZdQRCWAPYDUO/+Ksh6s8vLd4PctW1n8OqPbEFiBb2MeZ0SJ+poDn505y9PgzcQxZ/MRPTLbFdZCyQQdxPb6Vwclc7FuDDiOcVGgPqKd30kqNjA1EiIBj7dhDOJcz+rwTGwmMvbynI9xJFtVlZB8TdIH+XVj47yzjLwGxYzb93GtWUtu7IIJcgwrJB1e9vh7yo7UBjWD15u6td/B/IZyqtbcysQSJZdNxgCNvb3Haaz3qLz0eHYVrLs21ves6KuolQAys4btJ2Xtt3qFc38y28jAsY2LhPYxce6Ql92LF2IJIJChFczrIk9hG1Ztz3Za9yvg3SZ9P0WYk7xD2x9/iFAeNxfq7xO6xzMdBYxVZbQUgOmsqWgsQCzQCdogR8xNby+eBb4MvFGtgM1pWFuTGtoUCYmNX9KjHEsVRytjMoAJzWZiP1GLySf2AH7CqP03xbGRy4LeWQtki6HYkDSA7e6TsCO9AS/J5m4q2P/a5zrij8T6AtqSFB0F50fBpjbcE1RuPrncUxMG8lvWr2tbKmwFzsSZPy7fKSKwTO4Zm8vN61t7OXh3iokgNZukaioZJMNAJBBMb71feTeP28/DtZNlSisI0H9BX2lfqARAPyrOytWR4WdeFlyxLldFJteTFuB5PFbXp2lwraWlAEFgvbudQYkE/Y7mqHSlK4cC1tsZeUsiXFwRi++t8/XbYpSlaHIKUpQClKUApSlAKUpQClKUApSlAKVi/L3P2HmuLdh2LMzhQVI1BBbZmjuq+8AFokg/Kve4pl+jZu3Y1enbd9MxOkExMGO3eKvKuUXwyWmNnapUW4n1zMIMbGVmYKTrZiFJG6QFBcz+rYfSujf5z5gym0WcW5Z1H2lbDDTHca7g0jse/2rqXs+782l6srxou9KlHKvDOYLl61cy8n0bSsS6sEZiNxGlRBnwSdtjvEVzdVOfsjhjWMbHCuzW9TXbo1MYOnsIEmCT99oiqfCt2KuEk39BxctlRpWvmByhnces/jXzVc6nAtPqi223tA+FAQF7fSsc5r5MzeEOtxm9hYaL1omNQgifKmdxPyrohgQlLg94uLxojifg2mpUQ6I855V2/+Buk3rZD3A7kl08kSTuCT5k71b65MiiVM+CRZPaFQv+JLhLlsXKVWZAjo5CkqkFSsnxJYgT/hq6UrAk1s4V1A43k2kx8O2SqC3bDWbJYrGyyxlVmO5271duV7mRkYS/2hZFu8yst1JBBG4nbYAjePrXS5y59xeGsqZHqFnUsqosyAQIkkAHv58fap5xbri723GLiFGkhbjtrAX5lQo90eJgfM101Yd1i3GPIhySMHv9Ks63nW8ZrNx7L3tAvosr6YIlzDez2mYYjeQJq+9ROURxTEOPr9Nwwe25EgMJG4kbEEj6TO8VwdN+dv7Vs3Lhsmy1tgpEllaQDIbSBMzK7kbfMVl9Y2Vyrk4y6olPZBM/pvxzKxlxr96x6NkKbVoEASoKj4UEe0nvWa3eTMjI4AnDn0Wb6osSdSyjagCRETH1j61iHGOr+Xi59+1Fu9Yt3nTSU0NCtBEhjuIIB8948Vc7bhgGUggiQRuCD2IPmtLsedSTl36EJpkz4N03uXOC/2ZmMttxcZ0e379J1FgTMT3IgRsa9/gPKeNjYA4Tdui8rBg4JCM+oljCgyo/c16PO+XkWcS5exWRbluGPqCVK/qEdyY7R5itaeQcopxPEeWk30BIIn3HSdyDtvv9J7d62xsP30JT30IctMpeX0ItKSf7QdMYMGKOgkDbVL6woMT7tG22xql4ebgYNhbSXrFm1aUAD1F2ETPeSSDM9zM11upn91Zn+S3/Cox026ZrxPHbIe+1oLe0aQgOpQEJgkiD7iJgxHntUUY9c63ZOWknrpsNvekVjiPVbhlosPX9QgT+WpYHvsDEeI7+RXV4f1ewL15bNtchi2qItFpiYhVljIEiB27xX7Y6PcLVQDadz5ZrjSf5ED+QrLeB8Ax8NCmNZS0DGrSN2gQCT3P/2fnSTxVH5VJv66Q+Y9BGkAwRI7HuK8rM5ow7TulzJtI9uNaswBWQSJH2E/869V3CgkkAASSdgB86054nxe/k6PxF17xQFVNw6mAJJiTudz5q2FifEN7ekhKWjb/F4jauki3dt3CACQjhiAex2PauzWmXDrAe4qNcFoE/G0wp8TG4EwJ8TNbb8sZN18dfxGn1VlWKkEPGy3BHYOsOB8mpmYfw+tS3sRlswPrDzhlcOv4px7gVHW5qVrepSQU3kn3GD8IiPPxCPAxuujh7JfHlNEXlBg6p+ND5Gn9JA38+a4v4hL7XcvEx095CEqi7tquMBEDffSsCp9zXwVcZkNtbqoQUb1Yn17ekX1EbEKxAkSPqYNehi41M6oca5vZSTe+Rtli5KXUW5bYMjCVYdiPmK5amH8P/EXuYFyywMWbh0NGxDb6Z8sDJI8Bl+dU+vGvq91Y4eDRPaFKV8ugIIIBBEEHcEVkSeTwbmnDywpsZFty3ZdQDzExpPumPpXV545stcNx/WuQzEwiAjUx+YBO4Egn6ftWsnDWODxC2b0zj5C+pp3/wCjcao+fY/eqX124wpayqjWL+MpRm7IpcPqUdwzBQD9AK9aXs+MboRT3FmfHyMp5J6uY+Y62L6fh7zQAZlHckgKD3B+GJ8kjxvnHMfERjYt++SF9O2zAkSAQDGw77xWqHKbsM7FNtQ7i/a0qTpDHUsAmDp+8GK2A65ZwtcLddRVrtxEWJ331EGPGlT3qMrDhC+EYdJExlyJ30F4G13Ku32VvRW2ULfpZiVOmZ32G4AOxg96uPM3/U8n/Iu/+hqm3QHl27ZtXMx20pfACW4O4Un3n+ZA+hNdDnPq2zJk4X4G7bYq6MXu6WTxJVVPjfZo37kUyITvyWoc9aC5RO1/Drlq1nKs+mAUdHNyRJ1hlCxEiNBj/aPbzX1uAkqCCREidxPaR47f0rTGxlOgYI7IHXS4ViAy94Mdxt2NZnyryFxHJtNdxriIHUBl9bSzIYI1BSYXbs3+H6V0ZeDFzdkp6T+/JWMuxs7UZ/iOsEphvtpVrq7kSS4Q7DuQNG57DUvzr3un/TW7gXWv3sx3bYBbZhCvch9QJMmNhER3M7dT+IPhqvhWr5Da7V2FIEjS492rf2iVXffcAea4sVQryo8Mtr0+haXOJhPR3nuxw5ci3lMwR9L29ILe4SGEDYSI32+H+WP89893+JsNf5dpSSllT7R23J/W31IEeO5rk6Y8sWOJZFzHvNcQ+kWttbjZgR8QI3G/YVnHMfRVLFm9fx8m4TbRnVHUbhRJBYEeAd4r1Jyxqshyl+J6Kc2jLOkfJKYOOL7hXybo9zqwdVXwqkbfeJk+YAqg1B+hXM9w5IwrhBt+k3pAwNBkM0bSxPyn9NXivGzoTjc+N7ZpHofjMACSYA3JPYVIOd+ryKmnBcMzKrW7g3jchkuIwBUx7gQT42Hmgc+5/oYGQ4QXWKFVRkLhidgCo7jyfoK1j5Nw0vZ2NZu2jeS5cVWRSQSDsTI3gfEfop7d66MDGhOMrJ89ESfYrXIHSjWlvI4oXuMFX08diYtr3Aed/wDQIA3mZ2rmLjJaQW7aqiKICqIA/aualcV187XuTLJaFKUrEk1C5tFwZt93XQz3GuCAwVgzEh01AEofiB+RraPkviJyMHGvMIZ7Sk/eIJ2AHie3mtZefcZ1zshniHvXSnuDexXZVEAnTAWADEADxWX8lcycaGNas4Nj1LILBHZCw7mRqYwADI/pX0GZT76mDTXLz6GUXplP6w59q1w26t02yzwLavvqYEHYDyO89h5qGdKJ/tbEggHW3cT+l58jx/8Aj2rsdQ7HFotPxQOVBcWiQsKTpLCU7SAIB/wn5GuLpGs8XxfozH/wPU0UqrFnzT2n06dA3uReOp+bbHDcu2biBzZMKWAY9vEzUL6c8+nhX4iLIvesEiW06WTXB7GR7zt9B2qn3OhuG1x29e+qGNCKVle+qWZTqHaNgRB3M7QjjGF6F+7ZDaxbuMgeI1hSQGiTAI37nvVMGFE65VJ8XRvsJN72VgderkmcJI0wPzTs3z+Ddf8Au9/rWY8hdRL3EnIGA6WgwU3RcDKpIJgyqzsP0z3XYTNfHS7lnGXES6EtXkvIjDXZUujD41d9Ta/cdhCwBG9UNFAAAAAGwA7AVwZM8dbjCHPzt/oXSfdmM9TFJ4XmRM+k3b9p/pWvnTrj1rDzLFx8drzKzgenvcJcIqBV7EghoEifUPyFXvqzjl+FZQVymlQxj9QUgle42PatdOSsD182zbaw+QjMBcS3IOlvaWkfCBMzsNu4712ez4xePPi6fwVn1Pa6t8vHDzt9EXkW5FtdKhuzwPALgkferR0x5nsZFi3j2zcLW7NtjqOtVnUPTD9yRpOx3j5wY8/rZywMjB9dFd72MJUr3KHTr1fMADV9IPzNTrpDzccW5bxWb8u7kCFFsM2pwtudRI0j4e28A7Gah/3OIn3j9/oPwyOHrRdS5xhlLaFC2kdipOn5mO7QDO1UrqByZj5HCV/CqLYx0N6xpHdSssDO/uEEnvKg71FOaQ1zimXJDH8Re/6QmCFZ4X59gFA+wra6zaT0wgUaNIAUjbTERB+m0Gq5c3TGnhfT+BHns146J80XMfLGIE128htwqrr1AbEsSPaBJI37GBvvsbWp3OnLzcMzDaW4SVOu2RIZVk+mSYHugAyPNbO8r8T/ABWJYyOxuW1YyI3jfb7zVPaUIvhuj0kTB9j1KUpXlFzVrnfgb3OM5ONjhrrveJUEiSWHqESYECTH0FfvVHNe5ntbuax6CLaAcL+kTIVPaoYmQBPeu91dR8XjN27auMrsEuKyypWV0wCDPjv9a63TbBfiHEmS7cIF5bjZBEA3FJDOvb2yY7eJiK+nhLVcbX0Uf89tmPfR0uP4B4VxNNAZxaazdt6xpLj2tuBuvukR3FZd194y93JsYoDqLaaynzd5jsSGIUQPlLfOqN1L6fLxVbbrc9G9aBCkiVZTB0t5EHcEfM7Gdsc5Y6MhL/r594ZW5bSNQl5UhmY7vPukbeO8mOOGXTJQtm/miny8/sW4X0M16fcvpiYlqCWuPbQu7TJEEqu5MKuogDxNZILYBLAAExJjcx2k+e/9a+qV405ucnJ9zQ1E51VBn5QtKVUXnGnbZgTqAgD26pjYbR2rYfpNmWrmAqWYK2SLesCPUIVCWIjYy2nufhmd6mvNXSDPa/evW3t3/Uu6tvyydZJZipkKAT8zsZ+lc3A+lfF7SlEzBirqmLd5wCY7wkb7Af8AKvcyJU3Uxjxrl9+pktp9C8VgXW7GD8Kuktp0PbYe4gHcCCB8XfYHzB8V4PL3TPPuf3lxC+1oj3Wbd92179mJMaSO8Cd/FUfL5fx7uKMO4muwFVQrEkwsad5mdhvXlpQpsi1Len2L82jXXo5xa3jcTttdbSrq1vUSAAWiJJ7CRH7iqh1d59s2cR8bHuJdvXgUOh59NCN2JHnwBPk/KvUv9JOGMmgWGWAwDB21b+dzuR4ma7PL/TPh+G5uJa9RjqAN06wATMAHbYbTEx5rruyceyxWtPa7eSEmloxnotyQMdPx1xgbrSE0MGX02CHfaQwaQRVXpSvPvulbNzkWS0ceTbLIyggEqQCRqAkeR+ofTzWqXH8S9wriThPy3s3ddoiYKzKdzJBXYgk+RJrbGvL5g5fx820bWRbDqSpPhvbJX3DcRJ/3j8zW+HlKhviW0+pEo7Mb5B6kWOIW1F1ksZGor6Rb4u0FZ3IMxHeQRvWcVJuIdC8Vi5s371uVOhW0sFadpMAlY2jv5mvCwun3HcUBMbKARWlQt4he8zpIjfvEVpOnHsbdc9fRkba6ou1T/mnqN+G4lj8Pt2g+u5bW65bsLh0gACdwSG3+URvIxvI4DzNcXS2UijbdXVT/ADVJr3OWuli2r9rLy7xychHd3ZpYO3t9MyTI0xO8yT9BVY1U17dklLrpLyTtvoR/qrwtsfid8Po/MY3RoBAAckiZ/V8/qTVH/hyzSbOXYgaUuW7gPkm4GUj7flj+ZrJeoXTW1xIi4jCzf1LquEF5QSCNOoCd5H+zH1rq9POmb8MvteOULoZShQWtMiQVOrWY7biK6rMuqzF4G/m5f8KqLUj5658KW/h2mPtNu7OuJ0KVeZA3gkKCR22J2BqE8pcROLmY+RqKLbuoXYCYWYcfX2atq27vWldSrKGU7EMJBH1B718WMS2i6UREWZhVAE7eB9h/KufHzvdVOtx39+hLjt7OatNuM3i+RedmLlrjksZGqSTO4BE99wPsK3JrzuI8Cxr5U3rFq4VbWNSA+6AJ7b7AD/SPlVMLLWO22t7JlHZFOUOsK4mMti5iaipO9tgin/Tp2Pz33MnzWT8I6uX8xymHwx75UAt+eFIkx/2ZEfvVGtcFx12XHsr9raj/AIV2cfFS3OhFSe+lQJ/lU2X48ttV8/VhJ+TEOqXDr+Vwq5bt2i14+mxtodUQVZgDtqiD43jtUU4R094t6hVLN2xJ9K4+oKulo1TDS6Qd4kdx3EVtBSoozp0wcIpBx2cWNbKoqs2tgoBYiCxA3MDtPeofzN0jzBm3L+Ebfps5uW/foa2SdUCFEQe0dhFXWlY0ZM6W3HuS1slfLPSgrlDPzrqveNw3jbtghRcLBwQ0js0+2CDtVUpSq23Tte5MJaMV5/5LTillLRuejpueoWCBifayx3Edx/uj9vV5c4BZwbXoY+oW9RYKzFtMxsJOw+n3r1aVDtm4cG+Q0KUpWZJg/Uvp+vFFR1f0r9sEKx+EqSCQwiTG8RG5NdHpr01PDLzXrlxLztbCgqCvpmTqAn4gRHu27Hbeao1K6FlWqv3W+RGlvYpSlc5IpSlAKUpQClKUApSlAKUpQ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457200"/>
            <a:ext cx="3571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1929" y="1484257"/>
            <a:ext cx="6506849" cy="388603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October Assessment</a:t>
            </a:r>
          </a:p>
          <a:p>
            <a:r>
              <a:rPr lang="en-GB" sz="3200" dirty="0">
                <a:solidFill>
                  <a:srgbClr val="002060"/>
                </a:solidFill>
              </a:rPr>
              <a:t> Prelims start in January</a:t>
            </a:r>
          </a:p>
          <a:p>
            <a:r>
              <a:rPr lang="en-GB" sz="3200" dirty="0">
                <a:solidFill>
                  <a:srgbClr val="002060"/>
                </a:solidFill>
              </a:rPr>
              <a:t>Second Prelim just before Easter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Check points!</a:t>
            </a:r>
          </a:p>
        </p:txBody>
      </p:sp>
    </p:spTree>
    <p:extLst>
      <p:ext uri="{BB962C8B-B14F-4D97-AF65-F5344CB8AC3E}">
        <p14:creationId xmlns:p14="http://schemas.microsoft.com/office/powerpoint/2010/main" val="400761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1417956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you can help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in touch if concerned about progress or have any queries at all</a:t>
            </a:r>
          </a:p>
          <a:p>
            <a:endParaRPr lang="en-GB" dirty="0"/>
          </a:p>
        </p:txBody>
      </p:sp>
      <p:pic>
        <p:nvPicPr>
          <p:cNvPr id="12290" name="Picture 2" descr="C:\Users\dfsh.rmacpherson\AppData\Local\Microsoft\Windows\Temporary Internet Files\Content.IE5\OMIVCG36\MC9004325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1321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ady.earle\AppData\Local\Microsoft\Windows\Temporary Internet Files\Content.IE5\INU6W9FS\lett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821496" cy="18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ady.earle\AppData\Local\Microsoft\Windows\Temporary Internet Files\Content.IE5\Y1YZSPQZ\large-Thumbtack-note-email-0-15234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0363"/>
            <a:ext cx="2894176" cy="23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Course content</a:t>
            </a:r>
            <a:endParaRPr lang="en-GB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882552" cy="4724003"/>
          </a:xfrm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Unit 1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Chemical changes and Structure: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100" dirty="0" smtClean="0"/>
              <a:t>Structure and bonding</a:t>
            </a:r>
          </a:p>
          <a:p>
            <a:pPr marL="0" indent="0">
              <a:buNone/>
            </a:pPr>
            <a:endParaRPr lang="en-GB" sz="2100" dirty="0" smtClean="0"/>
          </a:p>
          <a:p>
            <a:pPr marL="0" indent="0">
              <a:buNone/>
            </a:pPr>
            <a:r>
              <a:rPr lang="en-GB" sz="2100" dirty="0" smtClean="0"/>
              <a:t>Periodicity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 smtClean="0"/>
              <a:t>Oxidising and reducing agents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83768" y="1628799"/>
            <a:ext cx="1944216" cy="4695404"/>
          </a:xfrm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200" b="1" dirty="0" smtClean="0"/>
              <a:t>Unit 2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dirty="0" smtClean="0"/>
              <a:t>Nature’s Chemistry:</a:t>
            </a:r>
          </a:p>
          <a:p>
            <a:pPr marL="0" indent="0">
              <a:buNone/>
            </a:pPr>
            <a:endParaRPr lang="en-GB" sz="1700" b="1" dirty="0"/>
          </a:p>
          <a:p>
            <a:pPr marL="0" indent="0">
              <a:buNone/>
            </a:pPr>
            <a:r>
              <a:rPr lang="en-GB" sz="1700" dirty="0" smtClean="0"/>
              <a:t>Systematic carbon chemistry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smtClean="0"/>
              <a:t>Alcohols, carboxylic acids and esters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smtClean="0"/>
              <a:t>Fats and oils, soaps, detergents and emulsions, proteins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smtClean="0"/>
              <a:t>Oxidation of food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smtClean="0"/>
              <a:t>Fragrances and skincare</a:t>
            </a:r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5" name="AutoShape 2" descr="data:image/jpeg;base64,/9j/4AAQSkZJRgABAQAAAQABAAD/2wCEAAkGBxQPEhMUEhMVFBIXFxMYFhcWFBoYGBgbGBYbGBwdGB0aICghGBolIBUXITEiJSsrLi4uGx8zODMsNygtLisBCgoKDg0OGxAQGzUmICQvLCwsNzQsLDQvMDQvLCwsLC0sLywvLCwsLywsLCwsMCwsLCwsLDYtNCwsLCwsLCwsLP/AABEIANEA8QMBEQACEQEDEQH/xAAcAAEAAgMBAQEAAAAAAAAAAAAABQYDBAcCAQj/xABEEAABAwIDBQUFBAgEBgMAAAABAAIDBBEFITEGEkFRYQcTcYGhIjJCkbEUM1JyFSNigpKiwdEkU7LxNENjwtLwFnOD/8QAGgEBAAMBAQEAAAAAAAAAAAAAAAMEBQIBBv/EADcRAAIBAwICBwcEAgIDAQAAAAABAgMEESExEkEFEyJRYXGBMpGhscHR8BQjQuEzUiTxQ3LiFf/aAAwDAQACEQMRAD8A7igCAIAgCAIAgOT9plU91Xubx3Y2s3RfIEjeJ8c9ei27Cmupz3nzXSlaX6jhzokjX2Y2+lpXBlQXTQaXOcjOoJ94dD5HgebiyjPWGj+BNadIyj2amq+J1qjqmTMbJG4PY4Xa4HIhY8ouLwzejJSWUZl4ehAEAQBAEAQBAEAQHmSQNBc4hrQCSSbAAZkknQIDkm2PaS+VxionFkeYM2j3/k/A3rqenHUt7JLtVPcZV1fP2afvInYKtkZXQnfcTI7dfdxO8HAj2r621z5Kzc04ui9NijaVpK4Wu+53NYR9GEAQBAEAQBAEAQBAEAQBAEAQHMO02ltUtfwfGPm0kH03VudGyzSa7mfL9MxcbhS718ilxYZLOSIonyEC53Gl1vGytVJxh7TwVaEJ1PYWSR2R2pkwqYxyh3cE/rIyCHMP4mg6O5jiPJVLm3jWjxR3NS0uZUZcMtjttLUtlY18bg5jgC1wNwQdCFitNPDN1NNZRlXh6EAQBAEAQBAEB8e4AEkgAZknQeKA4j2hbbuxB/2emJ+zAgEjWZ18v3L6DjrytrWttwLilv8AIyrq4cuxHYrsuDzwBrpYZI2u90vY5oPzGvRXYThJ4i8mZWhOCzJYLR2dUe/XQ5ZN33nyabepCivJcNFjo9OVzHwyztKwT6gIAgCAIAgCAIAgCAIAgCAIAgKj2j0W/AyQaxusfyvy+oatLoyeKjj3r5GJ05S4qKqL+L+D/vB87M4wKaQjUyuv5Mbb6+q56Sz1qXh9zvoTH6dvxfyRJbUbLQYiy0g3ZAPYlaPab4/ib0Poc1Vo15UnpsaNe3hVWu/eUHZnFpsCqTR1v/DPN2P+FpJ99p/AfiHA55Z3u1oRuIdZDcqUJyoS6uptyOtgrMNIIAgCAIAgCAIDlPaDtHLiE/6MoLvuSJ3NORI1ZfgxvxHnlzBv29JQj1tT0KdepKT6uHqWvYvYeHDWhxAkqSPakI06Rj4R11PHkIK9xKppyJKNvGnrzM/aJGHUE1+BjI6HvGj+pHmu7L/PH1+RD0jj9NLPh8yv9lNBnNMRwEbT/M7/ALFb6SnpGHr+fEz+hqeXKp6fV/Q6Isk3ggCAIAgCAIAgCAIAgCAIAgCA1cUoxPFJGfiaR4HgfI2KkpVOrmp9xDcUVWpSpvmiq9nEpb9oidkWua63j7J+W6Fo9Jxy4zXMxegptRnSe6f9P5F0WUfQERtPs9FiMJilFjqx4HtMdzH9RxCkpVZU5ZRHVpRqRwyqbB41LSTHDK3KVg/w7zpIzg0E65A7vQEZFqsXFOMl1sNnuQUJuL6ue62OhKmWwgCAIAgCAo/aLtPJFuUVHd1dUZDd1jYfi6ONjY8AC42sL2bekn257IgrVGuzHdklsNshHhcO6LOncB3snM/hbyYPXVcV6zqy8DqlSVNeJZlCSlR7TKndpWs4ySNHk27j6hvzV/o6Gaue5GV0xU4bfHe/7JbZLD/s1LEwiziN53i7PPwyHkoLqp1lVv0LNhR6qhGL33fqTCrlwIAgCAIAgCAIAgCAIAgCAIAgCAp0kf2TE2u0jnBHm7UeO8Gn95aqfXWbXOP58vkfPuP6XpJP+NT5/wDePeXFZR9AEBW9t9lxiEILD3dVEd+CQZFrhnYkZgEgeBseFjPQrdW9dnuRVqXGtN1sfNhtpDWxOZMNysgO5URnIhwyDgPwusfMEcifK9LgeVs9hSnxLXdbllUJKEAQBAQe2G0bMNpnSuG88+zFGNZJD7rRxtxPQFSUqbqSwczlwrJE7A7Lvp9+rrPbr6j2pCf+W06Mby0F7ZZADJucleqpdiPso4pwa7Ut2XJVyUICk7QxfbcRgg1ZE3ef52cQfEBg81p276m2lU5vRfnvMO8X6m9hR5R1fz+3vLssw3AgCAIAgCAIAgCAIAgCAIAgCAIAgIHbKhMsG+37yI77TxsNf7/uq9YVVGrwvaWhldL0HOh1kfah2l9fv6EphlYJ4o5B8TQfA8R5G4VWrTdObg+RftqyrUo1FzRtKMmCAo211M2nrYauB4jqRG/vQfcmjFgGuz969rW/COQWhaUnVg4y2+v2MnpG8VrJSiu0879y+vcb+xG2AxIzRuYGTQ7u8Abtc197EX0za4EeGear3FDqpYzoXLS46+nx4wWpVy0EBjqJ2xsc97g1jQXOcTYAAXJJ4AAL1LOiDeCibM0rsXqv0lO0imjLm0EThbK+czgfiJGXgPwtJs1H1UerW/P7ESXE+J+hf1VJQgPE8oY1znGzWgknkALlexTk8I5lJRi5PZFZ2Ipy/vqt49qZ7t3o0Hh55fuhX76Sjw0VtFfH8+ZldFwc+O5lvN6eX58i0rPNcIAgCAIAgCAIAgCAIAgCAIAgCAID44XyOiBrOjK9s1/h5ZqU6NPeRdWO/sbeZKv3f7sI11z0fmjH6N/YqVLV8tY+T+xYlQNgICs7a7JfpJrCyYwTMuGv3d9pB1Dm3F9MjcWz1VihcSpZxzK1xaU6+OPkVrZzCjs9VMZK4SwVm4w1Bbulk7S4tY4XNo3BxAz1+akqT6+OVutfT+jylT6l45P4HS1TLQQFG2me7FaoYdESKaLckr5Gm1+LIARxda7uQ8wrFP8Abj1j35fcjl2nj3l2hiaxrWtAa1oAaALAACwAHABV85JD2gCAr22MznRsp4/vJ3hng0ZuPhp5Eq7ZRSk6ktorPryMzpOcnCNCG83j05sm6SnbExrG5Na0NHgBZVJyc5OT5mhTpqnBQjstDMuTsIAgCAIAgCAIAgCAIAgCAIAgCAIAgILaOMxOiqmjOI2ktxjdkfG1/VXbR8alQf8ALbzRk9IxdKULqP8AHSX/AKvf3E4xwIBGYOYKpNY0ZqpprKPqHoQGjjmEx1sEkEwvHI2x5g6hw5OBAIPMLqE3CSkjxpNYZDbF4pIRJR1RvWU1mudp30Z+7mbz3gLHk4G+qkqxWk47P4eBzF8mbO2OOOo4QIW79XM4RU0f4pHcXcmNF3OOlh1XNKHE9dlueyeDLspgLcPpxGDvyOJkmlPvSyvze8+J06AJUqccs+49SwiZUZ6EBqYjiDKdu8+/QNF3HK+QHRSUqUqjxEguLmnQjxTZXNmsTjxCsmmBzha1jI3ZOaHXJcR1NwCOo4K3XTo0VS5t5f0RRtf+TcSuOSWI/VluVA1QgCAIAgCAIAgCAIAgCAIAgCAIAgCAIDxNEHtc1wu1wII6EWXsZOLTXI5nBTi4y2ehFbOyFgfTvN3wndB5sObD8svJWrtKTVWO0vnzM/o6TjGVvPeDx5r+L92noTCqGkEAQFW21oHs3K+nA+00ocSL2EsBzlicfAbzb6OA5qalJew9n8+RzJczW2PYcQmdicgIa4Oio2H/AJcINnPIGQkkcDfk0AXXtTsLq16/ngeR17RclAdhAEBSu0umnLIH0xvMHujEYNi/vAPdJyuNziQLE5879jUcXLTTGX6GV0pQjUUMvDzhb8/LyI/sv2TqaWWaqqwI3yMEbIg4OIbvBxLy0lt7gWAJ481xdV1U2J7K26iPCdFVMvBAEAQBAEAQBAEAQBAEAQBAEAQBAEAQBAQ2MjuZI6kaN9iX8jjkf3TYq3b/ALkHRfPVea+6M28XU1I3K2XZl5Pn6MmQVUNIIDxLIGAucQ1ozJJsB4k6L1Jt4R5KSist6FC23xtlXuUsLhLCf1lV3bxd0bTfumkcHEe0eDfzK9bWs85ej5ZM656SpUl2e1345ebI7YzauGCrmhDHQUkt5WB1u7gl+NjXDIRv94DKzt4WzC9r2tTGd2j2h0hRmt8Z72dMpqhkrQ+N7XsOjmuDgfAjIqg008M0E01lGVeHoQEJSD7TVOl1jgvHH1effd5ZNVuf7VFQ5y1flyX1M6l+/cup/GHZXn/J+mxNqoaIQBAEAQBAEAQBAEAQBAEAQBAEAQBARGN7QMpAbtfIQAXBgHsgmwJJI1sVZoWs6uq0KN1f0rd4ll+XLOiyZcAxyKvi72EktuWuBFnMcNWuHA5g+BBUNSm4S4WWqdSNSKlHY3nTtGrmjxIXijJ7I6c4rdmtU1sDmua+WLdIIIMjRkcjxUkKVVNSjF+5kFWvbuLjOaw9HqiMwXGImMMUk0d4zutcXiz2/CQeJtkeoVm4tqkpccYvta7bPmUbK+owg6VSosxeE8rVcn7tGe8U2ohiaO7cyV50AeAB1ceA+q5o2NWb7SwvI6uelqFKPYak33P5sp1XtM6pe0VEVom39lhJDjwJ8P781p0bPqU+F695hXXSauZR412Vus8yqYnh3fO3mEx2N22ycOXgrMqbkUaN0qWVjJsOqj3fdups7/eNcPVp+oPkvO3xa7HX7LguF9rPj7jxsdidXh9S/cjvBI1281zgGB4za7LPeyLet+gVStZurJZ08TXt+lIUKLw8vuOj7ObatqC9lRH9nc3MOLrxvGmRNrOHI+ROdqFawqQfZWUaVv0vb1F2pKL8yRxbH4mxHupY3SOs1tnjIuy3jyA1v0XNG0qOfbi8LV6fD1OrrpKjGk+rmnJ6LVc+b8FubGF1FPDGyNk0ZDRa/eNuTqSc9SblcVoVpzc5RevgyW2q21OmqcJp48V6v1N9tQw6PafBwUDhJbotqpB7NGVcnYQBAEAQBAEAQBAEAQHxzgBcmw5lA3giKzaiki96dhPJl3n+W9lYhaVp7R+nzKdS/t6e816a/Ih6ntCp2+4yR/iA0fW/orMejaj3aRSn03RXsxbPMe09ZP8AcURA4F97fM7o9V67S3h7dT3fjOV0hd1P8dH3/iNljcUl1dBD5XI/1D1XObOOyb/PQkUekprVxj+epnbgtW77yud4MjDfW/8ARc/qKC9ml72dqyupe3XfokirbXbFVrnb1JN32+AJBNJZ1xoQbWLbcNRbjfKWnfpLHDjyIanREZSUnJt+O5J7G9nsdJBu1NpZ3uL3lrnBgJAADQCLgBozIzUMr2on+28L0LL6No1EutjnG2r/AKLJHs9St0gZ5i/1Ubu67/kyRdHWq2pr3GdmEQN0giH/AObf7Lh3FV7yfvZIrO3W1Ne5Gji9K2EsnYxtmZSANGcbtTa2rTZ3zU1CpKonSb328/72Kl5SjRlG4jH2dJafxe/u395SNr6p85jqA0RxC7WWPtEF2ruR+nValrSVLMc5emTBv7iVzwz4MR14e/1NKtqacU1h99nqdVYzNTbb7JSjGm6cVFPjzqYKHaEtgdGLFp1yXjhCUlPmjpSq04SpLZlH2lqgQcvRQ15GlYUmsHyRpFNFvA7wYPLl6WXj/wAayepp3EsbZJHZHGTSOirSzvXASMc1ziA4XsSOTrAZm/FRVKfWUs51LVOt1Fw6aWmnxR2zBtyuf9p3LQ7obE1zACd4Avc4c/h8iqNWUqNNU86vV/RfUuUIQuazrY7K7MfH/Z/T0JZ+FQO1hiPjG3+yrqvVW0n72XJWlCW8F7kYH7P0ztYI/Jtvou1d11/Nkb6PtX/417jAdlaXURlp5tkeP6rv9dX5vPoiL/8AKtc5UceTf3MbtmG/BUVLPyzG3qF6r184RfocvoyP8ak15SMbsDqW/d10ng9gf6k/0XX6mi/apL0eDx2VzH2K79UmYXQ4nHpJBMOo3T6AD1XvFZy3TRxwdIw2lGXmsfY1pNoa6H76i3hzjvb5t37LtW1tP2Knv/EcO+vaf+Sjny/GfIO0OE5SRSMPG1nW8cwfRJdGT/jJMQ6bpbTi1+ehL0m1lJLpO1p5Puz1dYeqrTs60d4+7Uu0+kbae0/fp8yYjkDhdpDhzBuPRV2mtGXE01lHteHoQHONpu0Yte6OkA9kkGV2dyNdwaW6m9+XFalCwTXFU9xjXXSUk3Gl7/sUevxqWoN5ZXv/ADOyHgNB5LRhThD2Vgxqs6lV9uTZbdktiXVTGzTuLInZsa33nDmSfdB+Z6Knc33A+GG5oWnRXWJTqPTuOg4bgdPTW7qJrT+K13fxHNZdSvUqe0zbpWtGl7EUvn7yRUROEAQBAEAQBAQu2FQGUsrb2dIDGzO3tOBtc8ALEnoFZtIOdVY5a+4pdIVoU7eXHz095yilqDPutfk1rt2Rh+B7TmCPVfQxlxrKPi6lN0Xw58n4Pmvkbu0lFCywjdvAgXXEHKUe2sHc1CnUSpSysG1RUVOKY52eNAjc1NRS7J5+1OlKc5dsom0bBmo6yRfsHLQ34qptTSxyWs6xa8ftNJaSOhtfzXUZcdPLIKtLqLlwjto/eRGGuc5zmlpdFH7dhxcTkz94/QqOGW2uSLldRUVJPEpaenN+i+h2rsoxNs9DubxdLFJI2U8N5zjLdv7FpLDwtwWPdp9a2+Z9BYqKoRUVhfnx7y5qsWwgCAIAgCAIDSxDCoagWliY/qRmPA6jyKkhVnT9l4IqtCnV9uKZRtptgtxrpKVxNgSYnZmw/AeJ6HXnwWlQ6QbfDU9/3Ma66Iik5Uvd9ih0eKSQneikcw82uIv421WjOMZrElkyabnTeYNouOAdpD2ENqgHs07xos9vUgZOHhY+Kz61hFrNPR9xrW3Sc08VdV38y/8A6epv8+P+ILM6mp3Gz19P/ZHNdrOzqaJ7pKQd7EST3d7PZfgL5PaOHHodVpUL6LWJ7mXX6OabdPbuKBU78TiyRrmPGrXtLXDxBzV5STWUZ8qLjo0dF2I7SI4Y2U9WC1rAGslaLjdGgeBnlpcX6jic65tHKTnDmatrdqMVCfI6ZQYjFUN34ZGSN5scHfO2hWdKMovEkaUZKSymbS5OggCAIAgCAICubfYf39HJ7W46L9a02vm0G4PiC4eJB4KzaVHCqsc9Cl0hSjUoS4uWvuOb1/dMjicxx3nXbLfhe267yOR6Hot/M1J52PjYxpygsZ4u7l5LzKlieNFhLX5OabEeChnWxozRt7JSSlHZntmPezqvVX0OHYdrYha+sdO4MYN5x0H9+QUE5uTwjRo0Y0Y8U9EjYNc2GNsTDvWyuPicdbc7k5LrjUY8KIuolVqOpJY+i/6JKrgNPBuk2d7z7HV5Gfk0WaOftKWUeGOCpTqKtW4ktNl5f3v7jrHYrh7I8ObK0kunfI95OWbXGKw6fq/VYlzLM8dx9TQjwxL6q5OEAQBAEAQBAYauqZC0vke2Ng1c9waB5lepNvCPG0llnPtre06FjHR0Z7yQgjvbWYy+V23ze7lw6nRXqFlJvM9ihcXqScae5yiKQuIa0FzjkABcnwAzK1XJLVmMqTexddmuz6pqSHTg08OV977wjk1vwnq61uRVSrewhpHV/AuUejpS1novidJ/+F0X+Q35n+6zf1VX/Y1P0dH/AFLAoCya1dQRVDd2aJkjeT2Bw9QuoycdUzyUVLRoquJdmNBNctjfCTxikI+TXbzR5BWI3lWPPJXlaUnyK/N2Rujdv0tc+Nw0Lme1/GxzbfJSq+ysSjkj/RpPMXg2IcJx+l9yphqGjQSOuT4l7Af5ly520t00dqFaPPJsxbTYzD9/hQk6wytHoHSLl0qD9mfw/wCjtTqreJsM7Rt37/DcQi5nuC5vzNvouf03dJe89VXvTMze1LDRlJM+I8pIJR9GkLz9LU5L4o662JIwbeYa/Supx+aUM/1WXDoVF/FnXEiTp8dppPcqYH/lmYfoVw4SW6PVJM3WTNdo4HwIK5PStbaVDpjDQQkiWqJ7xw1jp2WMr8wQCbiMX4v6Kaj2f3Hy+fI4qLiXD3nKsf2brqKobFud8w3LHsc0XaPxNcQWkZXGnIlatG5dRZS23Pn7mypUnhySbzgi6h8MzTMY2ukYWh5IzA0aT9FZfBJcWNTPgq1KXVKT4Xt9V9TNWCnqGDvIwSBk5pLXeF2kXHQr2Spz1aOaUrmi8Qenln5lfxGSOFrmxDdByNsy7oTqfBV5uMViJp0I1KslKo84+BsUdOKZneGMGVtmRi1y6Vwv/LqfALqMeBcWNeXn/RFVqOvPq1LsvWXhFfcz4Js7PXVDaRrw11i6R73ZnQvIGriC6yhqy6tdot28Y1Xx015dyXLP9Ha9kGHDp34a4kx7gmpHEe8zISsyy3mPO9ztJ0WbVfGusXk/oa9KHAuHOfzUtz5A3UgeJsoCU1J8Zp4/fqIW/mlYPqV0oyeyPMormObaw+5S1MLjuuLnsc2UNI0b7JIBPXTlmr1raceXNfT1MnpO+nQSVPd5ecZ8l695BbO9qkY72OtJ32lvdujic7vAb3BDQQHC2uQII5Fc17TEv29ixZ3UqlNOpuSr+0hrvuMPr5uRFOQ0+dyfRRK275Jepa63uTNeXavFpR/h8ILORmlHq0llvmulSor2p/A546j2ia0tFtBVe9NT0zTqGkA/MNefk5dKVtHk2cONeXPBqt7J5p3B9XXukdxs1z3eT3u/ouv1qisQjg4/R8XtSyTuHdllBF74lmP/AFJLD5R7ot43UUryq9tDuNpSXItWHYTBTC0EMcQ47jA2/iRmfNV5TlL2nksRhGOyN1cnQQBAEAQBAEAQBAfHNB1AI6oDSnwenk9+CF35omn6hdKUlszzCI+TYvD3a0FL5U8Y+gXXXVP9n7xhGnU7B4W1rnvo4GtaC5zrboAAuTcEWFl0q9XvZ44rmV7YrYikqo31ckL2NncXU7GzTMMcAyZm14JL7d4bk+8OSlq1pRfDnbfbf80OI047mbazYRzIw/Dg8yNvvRyTveXg6bjpXENII0uAbnPLPu3vHBviKd9YRuUvA51VYPPRfr66ldE2QvjJ3mkOBAuHhjiATqL5m2WivUrinORmXNlWhBRg9Fhrwa7uf0IHFacslbHBchwaW5kgtOjrnQc78l1UjiXDEW9RSpupV5Zz592D3hFG0SNue8mvZoOTWnnbjbW6U4ri72c3NWXVvCxHn3vw9SZocMqq975qOF0sMALGEFrd9zvecC4gE8cui5q3EYyTzpy+rO7exlKm6b3eHLw7olx2F7NZHPfPiIcwlu7HEyZzXi5BLnPicLaWsDxN1Rr3Kfs/nvNW2tnT05L4/wBfmmNZja/s7p/s7pKaJ7qiIiRjX1Ez+8DTd8XtvNt9oLbixvZRU7iWcPZ+CLUqa3N/BNj8JqoIp4qOJzJGNe0uBccxobk5g3BHMFcyrVYvDZ0oxxoSsexOHN0oKXzgjP1C566p/s/ee4RgxzYSjq4xGIxT7pu19O1kbhzHulpHQgr2FepF5yR1KFOaxJG3srstT4ZGY4A67jd73nee88N42GnAAABc1KspvU9p0ow2JtRkgQBAEAQBAEAQBAEAQBAEAQBAEAQBAU/bqU1T4MNjJBqSX1BGrKaMgv8AAvNowepU9FcKdR8tvM5l3FujjDQGtADQAABoAMgAoDo9IDFU07JWlkjWvY4Wc1zQ5pHIg5EJsCh7YbC0zhEWXpoQdx3cBrQzeOTi0gjdubEZcDzWjb15yg6a3Wq8e9fVGRd0KdKsq8l2XpLw7pfRnnZbYCkhleGtM7WXbJJLZxkcRmwWAAY0aganW9knXlCn3Sl8F/fyEKMa9fT2IP0cv/n5+RfqanZE0Mja1jBkGtAaB4AZBZ7bbyzWjFRWEjKvD0ICm7PH9H189CcoJ9+qpOQJP6+IeDjvgDg4qafbgp92j+hytHguShOggCAIAgCAIAgCAIAgCAIAgCAIAgCAIAgPE0rWNc5xDWtBc4nQAC5J6JuCodn8bql1RiUgIdVOtCDqynjJbGOhcbvPO4KsV+zimuW/mcQ11Lkq52EAQEVj8/sCFgDpZrsaDmALe049APWys20e11j2jr9l6lG+qPg6mOsp6L6t+CRh2fPcF1K629H7TDa3eMcdfEE2Pkurr9zFZc9/B/mxHYfs5tZbx1Xinz809GTaqGkEAQFV7RMOe+nbUQD/ABVI8VEX7W6P1jMsyHs3hbibKajJcXC9nocy2yTuDYmysginiN45GNe3pcaHqDcHqFHKLi2mdI3VyAgCAIAgCAIAgCAIAgCAIAgCAIAgCAIDk3aXjgZLNDMCLBhjuSG7pbmQNDc7wv0twWzZ9WqWeeuT5vpGNxO4ws40xq/XTbV8y1dlNRLJhsJmByL2xXFiYmmzPK2Q6ALNuElUeDet2+rWS3qAmCAxVVQ2JjnvNmtBJPguoQc5KMd2cVKkacHOWyI3BIHPLqmUWkkFmNPwR6tb4nUqxcSUUqMNlv4vv+iKVnTlNu4qLtS2XdHkvXdmTHKJ0jWyRZTxHej682Ho4ZfJc29RRbjP2Xo/v6El5QlOKnT9uOq+q9TYwyubURtkblfUHVpGrT1BUdWk6c3Fk1vXjXpqcf8ArvRtqMmCAICh7Eu/R9bV4YcormqpOXdSH22DkGvvYfmVmr24Kp6M4Tw8F8VY7CAIAgCAIAgCAIAgCAIAgCAIAgCAIASgOc7KUcWMVlXXzxsmga4QUokYHtDY/aL2hwtmSCDw3nBW6rdKEYLfdkEEpycntsdFaLZDIKoTn1AEBX5nfbp9wZ00LgXnhJING9Wt1P8Asr0f+PT4v5S28F3+plT/AOZX4F/jg9fGXd5LmWBUTVCApuNYn9gnmfCGuBa10sbnbo3ycnN6ka5cj4adGj+opJS5aJ+Hc/oYNzdKzuZOGqaTkvFvGV58/eS2yG0rMShMrGljmvMcjCb7rgAcjxBDgQeqo1aTpy4WbNGqqsFNcycURKEBQ+1OB0DabEoheWjlBcBq6GSzHt9QOgLirNu85pvmRz01LtR1TZo2SRneY9rXtI0LXC4PyKrtNPDJDMvAEAQBAEAQBAEAQBAEAQBAEAQBAEBUO1LGjSUL2sv3057mMDX2x7RFs77t7dS1WLanx1NdlqQ158MCZ2UwgUNJBALXYwb1uLz7Tz5uJUdWfHNyO4R4YpEsozsICD2gxB1208H38vH/AC2cXHl0/wBr27alHDq1PZXxfcZ19cTyqFH25fBc2SWG0LaeNsbNGjzJ4k9SoKtWVWbnLmW7ehChTVOGy/Mm0oyYICkbcbDyV8glgqBC8tDXhzC5rraOFiCDbLrYacbdC7lSjw8ijcWFOtNTlufdhMPbhRfQvze9xlbLp3xLQDlwI3QLch5nuvHrKaqw8n4EdvWdOs6FRY5x7mu7zRdlRNIIDXxGjbURSRSC7JGOY4dHCx+q9i2nlHjWUUbsgxBzYp6CY/rqOVzM+LC51iL6gODgOm5zVm6isqa2ZHSemO46CqpKEAQBAEAQBAEAQBAEAQBAEAQBAEBzDFJP0lj0EOsNGC93LfFnE/xGJp/KVegurt3LnL8+5Tk+Ouo9x09US4EBG49i7aSLfObzkxnFzv7c/wDZT29B1p8K25lS8u421Pier5LvZrbN4W6IOmmzqJc3n8I4NHK2X04BSXVZSahD2Y7fchsLWVNOrV9uW/h4fn0JtVDRCAIAgIraPCPtUdmndlYd6J+ha4deANh6HgrFtX6qWuz0ZTvbXr4aaSWsX3Mw7M439pa5kg3KiM7sjDlmMt4dD6Hyv1c0OreY6xexzZXfXRcZrE46NfUm1VLwQHK9pJf0Xj9PU6Q1bBHLyvcRk9ACIXE+Ku011lBx5r8+5Xk+Con3nVFSLAQBAEAQBAEAQBAEAQBAEAQBAEBp4xXtpYJZne7Gx7yOe6L28Tp5rqEeKSiuZzKXCmznPYrTGR1ZVSZve4Nv1JMj/mXM+SvXzwowRTs+05TZ1JZ5eNTFMRZTRukkNmj5k8AOZKkpUpVJcMSGvXhRg5zehW9naR9bL9sqBZo+4ZwAHHy58TnwCvXE40IdRT3/AJMyrKlO6q/qqy0/ivr+efcW9ZpthAEAQBAEBVNrcLexwrKXKaP3wPjaNbjjYa9OoCv2taMl1NTZ7eDMq/t5xl+po+0t/Ffn5oS+z+Nx1sQezJwsHsvm08uo5Hj81Wr0JUZcL9C5a3ULinxR9fAlFCWTnHblhwloY5bZxSi5/ZkBaf5tz5K5ZSxPHeVrpdjPcWnYXGft1DTzE3eW7sn52HccfMtv4EKCtDgm0TU5cUUyeUR2EAQBAEAQBAEAQBAEAQBAEAQFA7ZcR7ujZCDnNILj9mP2z/NufNXbGGame4p31Thp47z12NACiktr377/AMDEv/8AIvL7nPR7TpPzLdjOLxUbN+V1vwtHvOPJo4/QKvSozqy4Yk9xcU6EOKb/ALKXh0UuMz95NdtNGcmg5flB4uOV3fTJac5Qs6fDD2n+Z+xhUoVOkqvHU0hHl9PuzoLGBoAAAAAAA0AHJY7edWfRpJLCPSHoQBAEAQBAEBzzaXDZMMm+2UmUZP6xnwi50I/ATpyPLJatCpG4h1VTfl+d5g3VGdnU6+j7L3X5yfwLXs5tHFXMuw7sg9+Mn2m/+Tev0OSo17eVF4e3eattdQuI5jvzRF9qlv0XU3/6VvHvmWXtp/lX5yPbp4pMqXYTiWVTTE6FszB4+w/yFo/mrF9DVS9CKznmLR1lZ5dCAIAgCAIAgCAIAgCAIAgCAIDjnbFUl9ZFH8McQP7z3En0axa1hHEG+9mN0lPtKPgQOAYxUUe93EpZvW3hZrgbaZOBF+quzoQqe2smZG6qUc8DwWDAcKnxSbeke5wFu8kcb2HJvXkNAuKtWnbQwl5I8oUKt7VzJ6c39EdaoqRkDGxxt3WNFgP/AHU9VgznKcnKW7PqaVKNKChBYSM65JAgCAIAgCAIAgPE0TXtLXAOa4EEEXBB1BXqbTyjyUVJYexyHa/ZyTDpRLC5wiJ9h7SQ6M/hJGfgeIW3b3Ea8eGW/wAz5u6tJ2s+OHs8vArOPbQ1VWwRzzOexpuG2a0X0ud0De87qSNvTpvMUHdVKixJmfstqjDicPKQSRu8CwuH8zGqC8jmk/AvWU+3g/QCxjXCAIAgCAIAgCAIAgCAIAgCAIDi/ahTObiDnEZPZGWnoBun1BW1YNOlg+f6TyqufA9bJ7IS1hDiDHBxeRm78gOvjoPRSV7uFLRav83K1tYVLh5eke/7HXcOoI6eNscTQ1g9ep5nqsSpUlUlxS3PpaVKFKKhBYRsrgkCAIAgCAIAgCAIAgMVTTtlY5j2hzHCxB0IXsZOLytzmUVJYexyHbPYSSmLpIA6WDWwzfH+YfE39oefM7FveRqLE9H8zCubCVJ8UNY/FFd2FpXPxGlDRe0m8bcA0Em/Swt5qS6aVJ5PbLLqo/QqwjeCAIAgCAIAgCAIAgCAIAgCAICq7c60v/2n6BW7X+XkU7v+PmWhmg8AqhbR6Q9CAIAgCAIAgCAIAgCAIAgKfsz/AMfWeA/1K1V/xxKtH/JIuCqloIAgCAIAgCAID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92" y="5013176"/>
            <a:ext cx="1970123" cy="13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1695"/>
            <a:ext cx="849460" cy="7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18719" y="1628800"/>
            <a:ext cx="1825489" cy="46474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Unit 3</a:t>
            </a:r>
          </a:p>
          <a:p>
            <a:endParaRPr lang="en-GB" sz="2000" b="1" dirty="0"/>
          </a:p>
          <a:p>
            <a:r>
              <a:rPr lang="en-GB" sz="1600" b="1" dirty="0"/>
              <a:t>Chemistry in Society:</a:t>
            </a:r>
          </a:p>
          <a:p>
            <a:endParaRPr lang="en-GB" sz="1600" b="1" dirty="0"/>
          </a:p>
          <a:p>
            <a:r>
              <a:rPr lang="en-GB" sz="1600" dirty="0"/>
              <a:t>Getting the most from </a:t>
            </a:r>
            <a:r>
              <a:rPr lang="en-GB" sz="1600" dirty="0" smtClean="0"/>
              <a:t>reactants</a:t>
            </a:r>
          </a:p>
          <a:p>
            <a:endParaRPr lang="en-GB" sz="1600" dirty="0"/>
          </a:p>
          <a:p>
            <a:r>
              <a:rPr lang="en-GB" sz="1600" dirty="0" smtClean="0"/>
              <a:t>Equilibria</a:t>
            </a:r>
          </a:p>
          <a:p>
            <a:endParaRPr lang="en-GB" sz="1600" dirty="0"/>
          </a:p>
          <a:p>
            <a:r>
              <a:rPr lang="en-GB" sz="1600" dirty="0"/>
              <a:t>Chemical </a:t>
            </a:r>
            <a:r>
              <a:rPr lang="en-GB" sz="1600" dirty="0" smtClean="0"/>
              <a:t>Energy</a:t>
            </a:r>
          </a:p>
          <a:p>
            <a:endParaRPr lang="en-GB" sz="1600" dirty="0"/>
          </a:p>
          <a:p>
            <a:r>
              <a:rPr lang="en-GB" sz="1600" dirty="0" smtClean="0"/>
              <a:t>Controlling the rate</a:t>
            </a:r>
          </a:p>
          <a:p>
            <a:endParaRPr lang="en-GB" sz="1600" dirty="0"/>
          </a:p>
          <a:p>
            <a:r>
              <a:rPr lang="en-GB" sz="1600" dirty="0"/>
              <a:t>Chemical </a:t>
            </a:r>
            <a:r>
              <a:rPr lang="en-GB" sz="1600" dirty="0" smtClean="0"/>
              <a:t>analysis</a:t>
            </a:r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645445" y="1628800"/>
            <a:ext cx="2115319" cy="29854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Unit 4</a:t>
            </a:r>
          </a:p>
          <a:p>
            <a:endParaRPr lang="en-GB" sz="2000" b="1" dirty="0"/>
          </a:p>
          <a:p>
            <a:r>
              <a:rPr lang="en-GB" sz="2000" b="1" dirty="0" smtClean="0"/>
              <a:t>Researching Chemistry:</a:t>
            </a:r>
          </a:p>
          <a:p>
            <a:endParaRPr lang="en-GB" sz="2400" b="1" dirty="0"/>
          </a:p>
          <a:p>
            <a:r>
              <a:rPr lang="en-GB" sz="1600" dirty="0" smtClean="0"/>
              <a:t>Research a topic</a:t>
            </a:r>
          </a:p>
          <a:p>
            <a:endParaRPr lang="en-GB" sz="1600" dirty="0"/>
          </a:p>
          <a:p>
            <a:r>
              <a:rPr lang="en-GB" sz="1600" dirty="0" smtClean="0"/>
              <a:t>Investigate topic through experimentation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545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40" name="Picture 4" descr="http://www.quotesdump.com/wp-content/uploads/2013/11/Success-Quotes-Inspirational-Quotes-For-Success-And-The-Grace-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" y="260648"/>
            <a:ext cx="89154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0133" y="3933056"/>
            <a:ext cx="8278688" cy="2324968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Any questions?</a:t>
            </a:r>
            <a:endParaRPr lang="en-GB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1387" y="1340768"/>
            <a:ext cx="8712968" cy="496855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External assessment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dirty="0" smtClean="0"/>
              <a:t>Exam on the 24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May </a:t>
            </a:r>
            <a:r>
              <a:rPr lang="en-GB" sz="2800" dirty="0"/>
              <a:t> 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dirty="0" smtClean="0"/>
              <a:t>(3 hours) : 120 marks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2800" dirty="0" smtClean="0"/>
              <a:t>Section 1 – multi-choice 25 marks (40 minutes) </a:t>
            </a:r>
          </a:p>
          <a:p>
            <a:pPr marL="0" indent="0">
              <a:buNone/>
            </a:pPr>
            <a:r>
              <a:rPr lang="en-GB" sz="2800" dirty="0" smtClean="0"/>
              <a:t>	</a:t>
            </a:r>
            <a:r>
              <a:rPr lang="en-GB" sz="2000" dirty="0" smtClean="0"/>
              <a:t>30 minutes break between section 1 and 2</a:t>
            </a:r>
          </a:p>
          <a:p>
            <a:r>
              <a:rPr lang="en-GB" sz="2800" dirty="0" smtClean="0"/>
              <a:t>Section 2 – extended response 95 marks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/>
              <a:t>A</a:t>
            </a:r>
            <a:r>
              <a:rPr lang="en-GB" sz="2800" dirty="0" smtClean="0"/>
              <a:t>ssignment : 20 marks </a:t>
            </a:r>
            <a:r>
              <a:rPr lang="en-GB" sz="2000" dirty="0" smtClean="0"/>
              <a:t>(worth 20% of final mark)</a:t>
            </a:r>
          </a:p>
        </p:txBody>
      </p:sp>
      <p:pic>
        <p:nvPicPr>
          <p:cNvPr id="2050" name="Picture 2" descr="C:\Users\dfsh.rmacpherson\AppData\Local\Microsoft\Windows\Temporary Internet Files\Content.IE5\FB42FHA7\MC900048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9509" cy="19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04664"/>
            <a:ext cx="9036496" cy="626469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27" y="693908"/>
            <a:ext cx="8467219" cy="5546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u="sng" dirty="0"/>
              <a:t>Assignment – 8 hours 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Research</a:t>
            </a:r>
          </a:p>
          <a:p>
            <a:pPr marL="0" indent="0">
              <a:buNone/>
            </a:pPr>
            <a:r>
              <a:rPr lang="en-GB" dirty="0"/>
              <a:t>Plan and carry out an experiment – pairs / small groups</a:t>
            </a:r>
          </a:p>
          <a:p>
            <a:pPr marL="0" indent="0">
              <a:buNone/>
            </a:pPr>
            <a:r>
              <a:rPr lang="en-GB" dirty="0"/>
              <a:t>Record results in an appropriate format</a:t>
            </a:r>
          </a:p>
          <a:p>
            <a:pPr marL="0" indent="0">
              <a:buNone/>
            </a:pPr>
            <a:r>
              <a:rPr lang="en-GB" dirty="0"/>
              <a:t>Background chemistry research – individual 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b="1" dirty="0"/>
              <a:t>Reporting – Under exam conditions </a:t>
            </a:r>
          </a:p>
          <a:p>
            <a:pPr marL="0" indent="0">
              <a:buNone/>
            </a:pPr>
            <a:r>
              <a:rPr lang="en-GB" dirty="0"/>
              <a:t>Findings from the experiment and the background chemistry are collated in a written report.</a:t>
            </a:r>
          </a:p>
          <a:p>
            <a:pPr marL="0" indent="0">
              <a:buNone/>
            </a:pPr>
            <a:r>
              <a:rPr lang="en-GB" dirty="0"/>
              <a:t>                                                                 1hour and 30 minutes</a:t>
            </a:r>
          </a:p>
        </p:txBody>
      </p:sp>
      <p:pic>
        <p:nvPicPr>
          <p:cNvPr id="2050" name="Picture 2" descr="C:\Users\dfsh.rmacpherson\AppData\Local\Microsoft\Windows\Temporary Internet Files\Content.IE5\FB42FHA7\MC900048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069509" cy="19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62"/>
    </mc:Choice>
    <mc:Fallback xmlns="">
      <p:transition spd="slow" advTm="496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Sat at end of each section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dirty="0" smtClean="0"/>
              <a:t>Allows us to get an idea of progress and understanding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Can be an indicator of early difficulties with the course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  <p:pic>
        <p:nvPicPr>
          <p:cNvPr id="3074" name="Picture 2" descr="C:\Users\dfsh.rmacpherson\AppData\Local\Microsoft\Windows\Temporary Internet Files\Content.IE5\FB42FHA7\MC9004326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71400"/>
            <a:ext cx="3017490" cy="30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28190"/>
            <a:ext cx="8229600" cy="780530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responsibilities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Regular homework with feedback </a:t>
            </a:r>
          </a:p>
          <a:p>
            <a:endParaRPr lang="en-GB" dirty="0"/>
          </a:p>
          <a:p>
            <a:r>
              <a:rPr lang="en-GB" dirty="0" smtClean="0"/>
              <a:t>Opportunities to seek help if required</a:t>
            </a:r>
          </a:p>
          <a:p>
            <a:endParaRPr lang="en-GB" dirty="0"/>
          </a:p>
          <a:p>
            <a:r>
              <a:rPr lang="en-GB" dirty="0" smtClean="0"/>
              <a:t>Progress is tracked and monitored </a:t>
            </a:r>
          </a:p>
          <a:p>
            <a:endParaRPr lang="en-GB" dirty="0"/>
          </a:p>
          <a:p>
            <a:r>
              <a:rPr lang="en-GB" dirty="0" smtClean="0"/>
              <a:t>Pupil support/home contacted when concerns arise</a:t>
            </a:r>
          </a:p>
          <a:p>
            <a:endParaRPr lang="en-GB" dirty="0"/>
          </a:p>
          <a:p>
            <a:r>
              <a:rPr lang="en-GB" dirty="0" smtClean="0"/>
              <a:t>Opportunities for study support provided (lunch and after school)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8760"/>
            <a:ext cx="1295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4172" y="1196752"/>
            <a:ext cx="8712968" cy="5400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Pupil responsibility 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1256" y="1300611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Ensure homework is submitted on time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Attend  study support if required ; especially in run up to assessments/exams</a:t>
            </a:r>
          </a:p>
          <a:p>
            <a:endParaRPr lang="en-GB" dirty="0"/>
          </a:p>
          <a:p>
            <a:r>
              <a:rPr lang="en-GB" dirty="0" smtClean="0"/>
              <a:t>Regular revision undertaken at home </a:t>
            </a:r>
          </a:p>
          <a:p>
            <a:endParaRPr lang="en-GB" dirty="0"/>
          </a:p>
          <a:p>
            <a:r>
              <a:rPr lang="en-GB" dirty="0" smtClean="0"/>
              <a:t>Ensure all relevant material is brought to class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Ensure any work missed is completed in a timely manner.</a:t>
            </a:r>
          </a:p>
          <a:p>
            <a:r>
              <a:rPr lang="en-GB" dirty="0" smtClean="0"/>
              <a:t>Seek help when difficulties arise</a:t>
            </a:r>
          </a:p>
        </p:txBody>
      </p:sp>
      <p:pic>
        <p:nvPicPr>
          <p:cNvPr id="6146" name="Picture 2" descr="C:\Users\dfsh.rmacpherson\AppData\Local\Microsoft\Windows\Temporary Internet Files\Content.IE5\8PD9HPGR\MC9004347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24264"/>
            <a:ext cx="733957" cy="12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15" y="4509120"/>
            <a:ext cx="1017725" cy="9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1268760"/>
            <a:ext cx="8712968" cy="511256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you can help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Check pupils are completing homework</a:t>
            </a:r>
          </a:p>
          <a:p>
            <a:endParaRPr lang="en-GB" dirty="0"/>
          </a:p>
          <a:p>
            <a:r>
              <a:rPr lang="en-GB" dirty="0" smtClean="0"/>
              <a:t>Provide a suitable environment for study</a:t>
            </a:r>
          </a:p>
          <a:p>
            <a:endParaRPr lang="en-GB" dirty="0"/>
          </a:p>
          <a:p>
            <a:r>
              <a:rPr lang="en-GB" dirty="0" smtClean="0"/>
              <a:t>Encourage pupil to seek help if required</a:t>
            </a:r>
          </a:p>
          <a:p>
            <a:endParaRPr lang="en-GB" dirty="0"/>
          </a:p>
          <a:p>
            <a:r>
              <a:rPr lang="en-GB" dirty="0" smtClean="0"/>
              <a:t>Assist with revision before assessments (flash cards &amp; revision questions)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Encourage pupil to access revision materials (online &amp; books)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183">
            <a:off x="6915312" y="1616649"/>
            <a:ext cx="1638254" cy="11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Flash Cards</a:t>
            </a:r>
            <a:endParaRPr lang="en-GB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2"/>
            <a:ext cx="6624736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07" y="3032956"/>
            <a:ext cx="4741193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8|8.4|9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985db1-d84e-427c-8ed0-10cd2be10404" xsi:nil="true"/>
    <lcf76f155ced4ddcb4097134ff3c332f xmlns="1fd7de28-5c2c-4a29-afb7-8b8cdc2dca9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B6D553BBD01468EF17298F5E5422F" ma:contentTypeVersion="17" ma:contentTypeDescription="Create a new document." ma:contentTypeScope="" ma:versionID="76acd094ee69b2a30fea4b7cdc3569b8">
  <xsd:schema xmlns:xsd="http://www.w3.org/2001/XMLSchema" xmlns:xs="http://www.w3.org/2001/XMLSchema" xmlns:p="http://schemas.microsoft.com/office/2006/metadata/properties" xmlns:ns2="1fd7de28-5c2c-4a29-afb7-8b8cdc2dca96" xmlns:ns3="ae985db1-d84e-427c-8ed0-10cd2be10404" targetNamespace="http://schemas.microsoft.com/office/2006/metadata/properties" ma:root="true" ma:fieldsID="f2fdde6587a861e2dc33689373ef6777" ns2:_="" ns3:_="">
    <xsd:import namespace="1fd7de28-5c2c-4a29-afb7-8b8cdc2dca96"/>
    <xsd:import namespace="ae985db1-d84e-427c-8ed0-10cd2be1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de28-5c2c-4a29-afb7-8b8cdc2dc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85db1-d84e-427c-8ed0-10cd2be1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0f42c6-30bd-43fc-ba53-6b1c3ede846c}" ma:internalName="TaxCatchAll" ma:showField="CatchAllData" ma:web="ae985db1-d84e-427c-8ed0-10cd2be1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D492DC-3EFC-4252-A568-B6D4102EA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C9522E-89C8-49FF-8AF6-350E3EB3A96E}">
  <ds:schemaRefs>
    <ds:schemaRef ds:uri="http://schemas.microsoft.com/office/2006/documentManagement/types"/>
    <ds:schemaRef ds:uri="http://purl.org/dc/terms/"/>
    <ds:schemaRef ds:uri="ae985db1-d84e-427c-8ed0-10cd2be10404"/>
    <ds:schemaRef ds:uri="http://purl.org/dc/dcmitype/"/>
    <ds:schemaRef ds:uri="1fd7de28-5c2c-4a29-afb7-8b8cdc2dca96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8F9367-D7CF-4E41-AC4B-60804F6AD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7de28-5c2c-4a29-afb7-8b8cdc2dca96"/>
    <ds:schemaRef ds:uri="ae985db1-d84e-427c-8ed0-10cd2be1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340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Wingdings</vt:lpstr>
      <vt:lpstr>Wingdings 2</vt:lpstr>
      <vt:lpstr>Oriel</vt:lpstr>
      <vt:lpstr>Higher  Chemistry:  How to pass!</vt:lpstr>
      <vt:lpstr>Course content</vt:lpstr>
      <vt:lpstr>PowerPoint Presentation</vt:lpstr>
      <vt:lpstr>PowerPoint Presentation</vt:lpstr>
      <vt:lpstr>Unit tests</vt:lpstr>
      <vt:lpstr>Our responsibilities</vt:lpstr>
      <vt:lpstr>Pupil responsibility </vt:lpstr>
      <vt:lpstr>How you can help</vt:lpstr>
      <vt:lpstr>PowerPoint Presentation</vt:lpstr>
      <vt:lpstr>PowerPoint Presentation</vt:lpstr>
      <vt:lpstr>PowerPoint Presentation</vt:lpstr>
      <vt:lpstr>PowerPoint Presentation</vt:lpstr>
      <vt:lpstr>Revision materials</vt:lpstr>
      <vt:lpstr>Revision materials</vt:lpstr>
      <vt:lpstr>Revision websites</vt:lpstr>
      <vt:lpstr>Revision websites</vt:lpstr>
      <vt:lpstr>Supported study</vt:lpstr>
      <vt:lpstr>PowerPoint Presentation</vt:lpstr>
      <vt:lpstr>How you can help</vt:lpstr>
      <vt:lpstr>PowerPoint Presentation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How to pass!</dc:title>
  <dc:creator>Rachael MacPherson</dc:creator>
  <cp:lastModifiedBy>Mrs Earle</cp:lastModifiedBy>
  <cp:revision>45</cp:revision>
  <dcterms:created xsi:type="dcterms:W3CDTF">2014-09-25T14:08:15Z</dcterms:created>
  <dcterms:modified xsi:type="dcterms:W3CDTF">2023-09-12T16:12:31Z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0x010100FF7B6D553BBD01468EF17298F5E5422F</vt:lpwstr>
  </property>
</Properties>
</file>