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64" r:id="rId5"/>
    <p:sldId id="257" r:id="rId6"/>
    <p:sldId id="258" r:id="rId7"/>
    <p:sldId id="259" r:id="rId8"/>
    <p:sldId id="267" r:id="rId9"/>
    <p:sldId id="260" r:id="rId10"/>
    <p:sldId id="265" r:id="rId11"/>
    <p:sldId id="266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546E5C-850D-D758-838E-D913895D930C}" v="309" dt="2022-09-02T11:49:46.556"/>
    <p1510:client id="{9B14823C-3092-4F95-B909-3FFE3C0AECCE}" v="12" dt="2022-09-02T11:58:35.542"/>
    <p1510:client id="{A779B47D-1441-45EF-81CF-FBED99691C14}" v="5" dt="2023-09-13T17:29:45.868"/>
    <p1510:client id="{A97244FB-C616-4987-840D-C71D4DE8E956}" v="290" dt="2022-09-02T07:59:44.763"/>
    <p1510:client id="{C38F1DD5-220F-41F2-A44E-B308A6367F60}" v="29" dt="2023-09-07T08:43:41.192"/>
    <p1510:client id="{CEB16688-837C-4C95-87C7-1CEB6F74BC84}" v="48" dt="2023-09-07T08:36:23.6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ss Moffat" userId="S::gw20moffatlauren@glow.sch.uk::623e44fa-a368-4994-bee0-294984e6f30e" providerId="AD" clId="Web-{A97244FB-C616-4987-840D-C71D4DE8E956}"/>
    <pc:docChg chg="addSld modSld sldOrd">
      <pc:chgData name="Miss Moffat" userId="S::gw20moffatlauren@glow.sch.uk::623e44fa-a368-4994-bee0-294984e6f30e" providerId="AD" clId="Web-{A97244FB-C616-4987-840D-C71D4DE8E956}" dt="2022-09-02T07:59:43.888" v="278" actId="20577"/>
      <pc:docMkLst>
        <pc:docMk/>
      </pc:docMkLst>
      <pc:sldChg chg="delSp delAnim">
        <pc:chgData name="Miss Moffat" userId="S::gw20moffatlauren@glow.sch.uk::623e44fa-a368-4994-bee0-294984e6f30e" providerId="AD" clId="Web-{A97244FB-C616-4987-840D-C71D4DE8E956}" dt="2022-09-02T07:45:00.400" v="1"/>
        <pc:sldMkLst>
          <pc:docMk/>
          <pc:sldMk cId="4259898789" sldId="257"/>
        </pc:sldMkLst>
        <pc:picChg chg="del">
          <ac:chgData name="Miss Moffat" userId="S::gw20moffatlauren@glow.sch.uk::623e44fa-a368-4994-bee0-294984e6f30e" providerId="AD" clId="Web-{A97244FB-C616-4987-840D-C71D4DE8E956}" dt="2022-09-02T07:45:00.400" v="1"/>
          <ac:picMkLst>
            <pc:docMk/>
            <pc:sldMk cId="4259898789" sldId="257"/>
            <ac:picMk id="9" creationId="{00000000-0000-0000-0000-000000000000}"/>
          </ac:picMkLst>
        </pc:picChg>
      </pc:sldChg>
      <pc:sldChg chg="addSp delSp modSp delAnim">
        <pc:chgData name="Miss Moffat" userId="S::gw20moffatlauren@glow.sch.uk::623e44fa-a368-4994-bee0-294984e6f30e" providerId="AD" clId="Web-{A97244FB-C616-4987-840D-C71D4DE8E956}" dt="2022-09-02T07:55:59.524" v="101" actId="1076"/>
        <pc:sldMkLst>
          <pc:docMk/>
          <pc:sldMk cId="3766086122" sldId="258"/>
        </pc:sldMkLst>
        <pc:spChg chg="mod">
          <ac:chgData name="Miss Moffat" userId="S::gw20moffatlauren@glow.sch.uk::623e44fa-a368-4994-bee0-294984e6f30e" providerId="AD" clId="Web-{A97244FB-C616-4987-840D-C71D4DE8E956}" dt="2022-09-02T07:55:51.539" v="99" actId="20577"/>
          <ac:spMkLst>
            <pc:docMk/>
            <pc:sldMk cId="3766086122" sldId="258"/>
            <ac:spMk id="3" creationId="{00000000-0000-0000-0000-000000000000}"/>
          </ac:spMkLst>
        </pc:spChg>
        <pc:spChg chg="mod">
          <ac:chgData name="Miss Moffat" userId="S::gw20moffatlauren@glow.sch.uk::623e44fa-a368-4994-bee0-294984e6f30e" providerId="AD" clId="Web-{A97244FB-C616-4987-840D-C71D4DE8E956}" dt="2022-09-02T07:54:41.600" v="90" actId="1076"/>
          <ac:spMkLst>
            <pc:docMk/>
            <pc:sldMk cId="3766086122" sldId="258"/>
            <ac:spMk id="5" creationId="{00000000-0000-0000-0000-000000000000}"/>
          </ac:spMkLst>
        </pc:spChg>
        <pc:spChg chg="mod">
          <ac:chgData name="Miss Moffat" userId="S::gw20moffatlauren@glow.sch.uk::623e44fa-a368-4994-bee0-294984e6f30e" providerId="AD" clId="Web-{A97244FB-C616-4987-840D-C71D4DE8E956}" dt="2022-09-02T07:54:45.350" v="91" actId="1076"/>
          <ac:spMkLst>
            <pc:docMk/>
            <pc:sldMk cId="3766086122" sldId="258"/>
            <ac:spMk id="6" creationId="{00000000-0000-0000-0000-000000000000}"/>
          </ac:spMkLst>
        </pc:spChg>
        <pc:spChg chg="add mod">
          <ac:chgData name="Miss Moffat" userId="S::gw20moffatlauren@glow.sch.uk::623e44fa-a368-4994-bee0-294984e6f30e" providerId="AD" clId="Web-{A97244FB-C616-4987-840D-C71D4DE8E956}" dt="2022-09-02T07:55:59.524" v="101" actId="1076"/>
          <ac:spMkLst>
            <pc:docMk/>
            <pc:sldMk cId="3766086122" sldId="258"/>
            <ac:spMk id="7" creationId="{BD6C9E1B-5603-5C58-4FBB-258F6ED508EF}"/>
          </ac:spMkLst>
        </pc:spChg>
        <pc:picChg chg="add mod modCrop">
          <ac:chgData name="Miss Moffat" userId="S::gw20moffatlauren@glow.sch.uk::623e44fa-a368-4994-bee0-294984e6f30e" providerId="AD" clId="Web-{A97244FB-C616-4987-840D-C71D4DE8E956}" dt="2022-09-02T07:55:57.055" v="100" actId="1076"/>
          <ac:picMkLst>
            <pc:docMk/>
            <pc:sldMk cId="3766086122" sldId="258"/>
            <ac:picMk id="2" creationId="{6A650B06-ACA6-26FA-4987-7A62989F09D8}"/>
          </ac:picMkLst>
        </pc:picChg>
        <pc:picChg chg="del">
          <ac:chgData name="Miss Moffat" userId="S::gw20moffatlauren@glow.sch.uk::623e44fa-a368-4994-bee0-294984e6f30e" providerId="AD" clId="Web-{A97244FB-C616-4987-840D-C71D4DE8E956}" dt="2022-09-02T07:45:33.494" v="2"/>
          <ac:picMkLst>
            <pc:docMk/>
            <pc:sldMk cId="3766086122" sldId="258"/>
            <ac:picMk id="8" creationId="{00000000-0000-0000-0000-000000000000}"/>
          </ac:picMkLst>
        </pc:picChg>
        <pc:picChg chg="del">
          <ac:chgData name="Miss Moffat" userId="S::gw20moffatlauren@glow.sch.uk::623e44fa-a368-4994-bee0-294984e6f30e" providerId="AD" clId="Web-{A97244FB-C616-4987-840D-C71D4DE8E956}" dt="2022-09-02T07:48:05.373" v="28"/>
          <ac:picMkLst>
            <pc:docMk/>
            <pc:sldMk cId="3766086122" sldId="258"/>
            <ac:picMk id="1026" creationId="{00000000-0000-0000-0000-000000000000}"/>
          </ac:picMkLst>
        </pc:picChg>
        <pc:picChg chg="del">
          <ac:chgData name="Miss Moffat" userId="S::gw20moffatlauren@glow.sch.uk::623e44fa-a368-4994-bee0-294984e6f30e" providerId="AD" clId="Web-{A97244FB-C616-4987-840D-C71D4DE8E956}" dt="2022-09-02T07:48:05.982" v="29"/>
          <ac:picMkLst>
            <pc:docMk/>
            <pc:sldMk cId="3766086122" sldId="258"/>
            <ac:picMk id="1027" creationId="{00000000-0000-0000-0000-000000000000}"/>
          </ac:picMkLst>
        </pc:picChg>
        <pc:picChg chg="del">
          <ac:chgData name="Miss Moffat" userId="S::gw20moffatlauren@glow.sch.uk::623e44fa-a368-4994-bee0-294984e6f30e" providerId="AD" clId="Web-{A97244FB-C616-4987-840D-C71D4DE8E956}" dt="2022-09-02T07:48:06.685" v="30"/>
          <ac:picMkLst>
            <pc:docMk/>
            <pc:sldMk cId="3766086122" sldId="258"/>
            <ac:picMk id="1028" creationId="{00000000-0000-0000-0000-000000000000}"/>
          </ac:picMkLst>
        </pc:picChg>
      </pc:sldChg>
      <pc:sldChg chg="delSp delAnim">
        <pc:chgData name="Miss Moffat" userId="S::gw20moffatlauren@glow.sch.uk::623e44fa-a368-4994-bee0-294984e6f30e" providerId="AD" clId="Web-{A97244FB-C616-4987-840D-C71D4DE8E956}" dt="2022-09-02T07:46:41.668" v="4"/>
        <pc:sldMkLst>
          <pc:docMk/>
          <pc:sldMk cId="3716371739" sldId="259"/>
        </pc:sldMkLst>
        <pc:picChg chg="del">
          <ac:chgData name="Miss Moffat" userId="S::gw20moffatlauren@glow.sch.uk::623e44fa-a368-4994-bee0-294984e6f30e" providerId="AD" clId="Web-{A97244FB-C616-4987-840D-C71D4DE8E956}" dt="2022-09-02T07:46:41.668" v="4"/>
          <ac:picMkLst>
            <pc:docMk/>
            <pc:sldMk cId="3716371739" sldId="259"/>
            <ac:picMk id="7" creationId="{00000000-0000-0000-0000-000000000000}"/>
          </ac:picMkLst>
        </pc:picChg>
      </pc:sldChg>
      <pc:sldChg chg="addSp delSp modSp delAnim">
        <pc:chgData name="Miss Moffat" userId="S::gw20moffatlauren@glow.sch.uk::623e44fa-a368-4994-bee0-294984e6f30e" providerId="AD" clId="Web-{A97244FB-C616-4987-840D-C71D4DE8E956}" dt="2022-09-02T07:59:43.888" v="278" actId="20577"/>
        <pc:sldMkLst>
          <pc:docMk/>
          <pc:sldMk cId="3275758573" sldId="260"/>
        </pc:sldMkLst>
        <pc:spChg chg="add mod">
          <ac:chgData name="Miss Moffat" userId="S::gw20moffatlauren@glow.sch.uk::623e44fa-a368-4994-bee0-294984e6f30e" providerId="AD" clId="Web-{A97244FB-C616-4987-840D-C71D4DE8E956}" dt="2022-09-02T07:59:43.888" v="278" actId="20577"/>
          <ac:spMkLst>
            <pc:docMk/>
            <pc:sldMk cId="3275758573" sldId="260"/>
            <ac:spMk id="2" creationId="{7E18A77D-D9C7-820F-09A1-B883C495185F}"/>
          </ac:spMkLst>
        </pc:spChg>
        <pc:picChg chg="del">
          <ac:chgData name="Miss Moffat" userId="S::gw20moffatlauren@glow.sch.uk::623e44fa-a368-4994-bee0-294984e6f30e" providerId="AD" clId="Web-{A97244FB-C616-4987-840D-C71D4DE8E956}" dt="2022-09-02T07:46:49.605" v="6"/>
          <ac:picMkLst>
            <pc:docMk/>
            <pc:sldMk cId="3275758573" sldId="260"/>
            <ac:picMk id="3" creationId="{00000000-0000-0000-0000-000000000000}"/>
          </ac:picMkLst>
        </pc:picChg>
      </pc:sldChg>
      <pc:sldChg chg="delSp ord delAnim">
        <pc:chgData name="Miss Moffat" userId="S::gw20moffatlauren@glow.sch.uk::623e44fa-a368-4994-bee0-294984e6f30e" providerId="AD" clId="Web-{A97244FB-C616-4987-840D-C71D4DE8E956}" dt="2022-09-02T07:47:14.528" v="8"/>
        <pc:sldMkLst>
          <pc:docMk/>
          <pc:sldMk cId="720997831" sldId="261"/>
        </pc:sldMkLst>
        <pc:picChg chg="del">
          <ac:chgData name="Miss Moffat" userId="S::gw20moffatlauren@glow.sch.uk::623e44fa-a368-4994-bee0-294984e6f30e" providerId="AD" clId="Web-{A97244FB-C616-4987-840D-C71D4DE8E956}" dt="2022-09-02T07:46:17.683" v="3"/>
          <ac:picMkLst>
            <pc:docMk/>
            <pc:sldMk cId="720997831" sldId="261"/>
            <ac:picMk id="3" creationId="{00000000-0000-0000-0000-000000000000}"/>
          </ac:picMkLst>
        </pc:picChg>
      </pc:sldChg>
      <pc:sldChg chg="delSp ord delAnim">
        <pc:chgData name="Miss Moffat" userId="S::gw20moffatlauren@glow.sch.uk::623e44fa-a368-4994-bee0-294984e6f30e" providerId="AD" clId="Web-{A97244FB-C616-4987-840D-C71D4DE8E956}" dt="2022-09-02T07:47:19.387" v="9"/>
        <pc:sldMkLst>
          <pc:docMk/>
          <pc:sldMk cId="948867621" sldId="262"/>
        </pc:sldMkLst>
        <pc:picChg chg="del">
          <ac:chgData name="Miss Moffat" userId="S::gw20moffatlauren@glow.sch.uk::623e44fa-a368-4994-bee0-294984e6f30e" providerId="AD" clId="Web-{A97244FB-C616-4987-840D-C71D4DE8E956}" dt="2022-09-02T07:46:45.012" v="5"/>
          <ac:picMkLst>
            <pc:docMk/>
            <pc:sldMk cId="948867621" sldId="262"/>
            <ac:picMk id="3" creationId="{00000000-0000-0000-0000-000000000000}"/>
          </ac:picMkLst>
        </pc:picChg>
      </pc:sldChg>
      <pc:sldChg chg="delSp delAnim">
        <pc:chgData name="Miss Moffat" userId="S::gw20moffatlauren@glow.sch.uk::623e44fa-a368-4994-bee0-294984e6f30e" providerId="AD" clId="Web-{A97244FB-C616-4987-840D-C71D4DE8E956}" dt="2022-09-02T07:46:55.324" v="7"/>
        <pc:sldMkLst>
          <pc:docMk/>
          <pc:sldMk cId="941812769" sldId="263"/>
        </pc:sldMkLst>
        <pc:picChg chg="del">
          <ac:chgData name="Miss Moffat" userId="S::gw20moffatlauren@glow.sch.uk::623e44fa-a368-4994-bee0-294984e6f30e" providerId="AD" clId="Web-{A97244FB-C616-4987-840D-C71D4DE8E956}" dt="2022-09-02T07:46:55.324" v="7"/>
          <ac:picMkLst>
            <pc:docMk/>
            <pc:sldMk cId="941812769" sldId="263"/>
            <ac:picMk id="3" creationId="{00000000-0000-0000-0000-000000000000}"/>
          </ac:picMkLst>
        </pc:picChg>
      </pc:sldChg>
      <pc:sldChg chg="delSp delAnim">
        <pc:chgData name="Miss Moffat" userId="S::gw20moffatlauren@glow.sch.uk::623e44fa-a368-4994-bee0-294984e6f30e" providerId="AD" clId="Web-{A97244FB-C616-4987-840D-C71D4DE8E956}" dt="2022-09-02T07:44:57.462" v="0"/>
        <pc:sldMkLst>
          <pc:docMk/>
          <pc:sldMk cId="1765078350" sldId="264"/>
        </pc:sldMkLst>
        <pc:picChg chg="del">
          <ac:chgData name="Miss Moffat" userId="S::gw20moffatlauren@glow.sch.uk::623e44fa-a368-4994-bee0-294984e6f30e" providerId="AD" clId="Web-{A97244FB-C616-4987-840D-C71D4DE8E956}" dt="2022-09-02T07:44:57.462" v="0"/>
          <ac:picMkLst>
            <pc:docMk/>
            <pc:sldMk cId="1765078350" sldId="264"/>
            <ac:picMk id="8" creationId="{00000000-0000-0000-0000-000000000000}"/>
          </ac:picMkLst>
        </pc:picChg>
      </pc:sldChg>
      <pc:sldChg chg="modSp new">
        <pc:chgData name="Miss Moffat" userId="S::gw20moffatlauren@glow.sch.uk::623e44fa-a368-4994-bee0-294984e6f30e" providerId="AD" clId="Web-{A97244FB-C616-4987-840D-C71D4DE8E956}" dt="2022-09-02T07:56:32.931" v="108" actId="20577"/>
        <pc:sldMkLst>
          <pc:docMk/>
          <pc:sldMk cId="3752902113" sldId="265"/>
        </pc:sldMkLst>
        <pc:spChg chg="mod">
          <ac:chgData name="Miss Moffat" userId="S::gw20moffatlauren@glow.sch.uk::623e44fa-a368-4994-bee0-294984e6f30e" providerId="AD" clId="Web-{A97244FB-C616-4987-840D-C71D4DE8E956}" dt="2022-09-02T07:56:32.931" v="108" actId="20577"/>
          <ac:spMkLst>
            <pc:docMk/>
            <pc:sldMk cId="3752902113" sldId="265"/>
            <ac:spMk id="2" creationId="{DDAB4BFC-59A6-7A48-2532-31B4B2B703E7}"/>
          </ac:spMkLst>
        </pc:spChg>
      </pc:sldChg>
      <pc:sldChg chg="modSp new">
        <pc:chgData name="Miss Moffat" userId="S::gw20moffatlauren@glow.sch.uk::623e44fa-a368-4994-bee0-294984e6f30e" providerId="AD" clId="Web-{A97244FB-C616-4987-840D-C71D4DE8E956}" dt="2022-09-02T07:58:35.355" v="241" actId="20577"/>
        <pc:sldMkLst>
          <pc:docMk/>
          <pc:sldMk cId="4292427466" sldId="266"/>
        </pc:sldMkLst>
        <pc:spChg chg="mod">
          <ac:chgData name="Miss Moffat" userId="S::gw20moffatlauren@glow.sch.uk::623e44fa-a368-4994-bee0-294984e6f30e" providerId="AD" clId="Web-{A97244FB-C616-4987-840D-C71D4DE8E956}" dt="2022-09-02T07:56:51.869" v="128" actId="20577"/>
          <ac:spMkLst>
            <pc:docMk/>
            <pc:sldMk cId="4292427466" sldId="266"/>
            <ac:spMk id="2" creationId="{8249ED98-2682-B36E-A163-BBF882117522}"/>
          </ac:spMkLst>
        </pc:spChg>
        <pc:spChg chg="mod">
          <ac:chgData name="Miss Moffat" userId="S::gw20moffatlauren@glow.sch.uk::623e44fa-a368-4994-bee0-294984e6f30e" providerId="AD" clId="Web-{A97244FB-C616-4987-840D-C71D4DE8E956}" dt="2022-09-02T07:58:35.355" v="241" actId="20577"/>
          <ac:spMkLst>
            <pc:docMk/>
            <pc:sldMk cId="4292427466" sldId="266"/>
            <ac:spMk id="3" creationId="{E56BCBF3-BDF8-4E7B-3423-A217EDE0DD44}"/>
          </ac:spMkLst>
        </pc:spChg>
      </pc:sldChg>
      <pc:sldChg chg="modSp new">
        <pc:chgData name="Miss Moffat" userId="S::gw20moffatlauren@glow.sch.uk::623e44fa-a368-4994-bee0-294984e6f30e" providerId="AD" clId="Web-{A97244FB-C616-4987-840D-C71D4DE8E956}" dt="2022-09-02T07:59:27.169" v="269" actId="20577"/>
        <pc:sldMkLst>
          <pc:docMk/>
          <pc:sldMk cId="3737306690" sldId="267"/>
        </pc:sldMkLst>
        <pc:spChg chg="mod">
          <ac:chgData name="Miss Moffat" userId="S::gw20moffatlauren@glow.sch.uk::623e44fa-a368-4994-bee0-294984e6f30e" providerId="AD" clId="Web-{A97244FB-C616-4987-840D-C71D4DE8E956}" dt="2022-09-02T07:59:27.169" v="269" actId="20577"/>
          <ac:spMkLst>
            <pc:docMk/>
            <pc:sldMk cId="3737306690" sldId="267"/>
            <ac:spMk id="2" creationId="{774CC900-53D6-062E-D219-FCCB0D444705}"/>
          </ac:spMkLst>
        </pc:spChg>
      </pc:sldChg>
    </pc:docChg>
  </pc:docChgLst>
  <pc:docChgLst>
    <pc:chgData name="Mrs Farquhar" userId="S::gw08craigsusan@glow.sch.uk::70b2e996-f488-43b6-905f-3f1222814a1e" providerId="AD" clId="Web-{C38F1DD5-220F-41F2-A44E-B308A6367F60}"/>
    <pc:docChg chg="modSld">
      <pc:chgData name="Mrs Farquhar" userId="S::gw08craigsusan@glow.sch.uk::70b2e996-f488-43b6-905f-3f1222814a1e" providerId="AD" clId="Web-{C38F1DD5-220F-41F2-A44E-B308A6367F60}" dt="2023-09-07T08:43:41.192" v="25"/>
      <pc:docMkLst>
        <pc:docMk/>
      </pc:docMkLst>
      <pc:sldChg chg="addSp modSp addAnim delAnim">
        <pc:chgData name="Mrs Farquhar" userId="S::gw08craigsusan@glow.sch.uk::70b2e996-f488-43b6-905f-3f1222814a1e" providerId="AD" clId="Web-{C38F1DD5-220F-41F2-A44E-B308A6367F60}" dt="2023-09-07T08:43:41.192" v="25"/>
        <pc:sldMkLst>
          <pc:docMk/>
          <pc:sldMk cId="3766086122" sldId="258"/>
        </pc:sldMkLst>
        <pc:picChg chg="add mod">
          <ac:chgData name="Mrs Farquhar" userId="S::gw08craigsusan@glow.sch.uk::70b2e996-f488-43b6-905f-3f1222814a1e" providerId="AD" clId="Web-{C38F1DD5-220F-41F2-A44E-B308A6367F60}" dt="2023-09-07T08:40:32.647" v="10" actId="1076"/>
          <ac:picMkLst>
            <pc:docMk/>
            <pc:sldMk cId="3766086122" sldId="258"/>
            <ac:picMk id="2" creationId="{7520F9C3-8A3D-D122-D4CD-FFA813EFF488}"/>
          </ac:picMkLst>
        </pc:picChg>
        <pc:picChg chg="add mod">
          <ac:chgData name="Mrs Farquhar" userId="S::gw08craigsusan@glow.sch.uk::70b2e996-f488-43b6-905f-3f1222814a1e" providerId="AD" clId="Web-{C38F1DD5-220F-41F2-A44E-B308A6367F60}" dt="2023-09-07T08:40:30.850" v="9" actId="1076"/>
          <ac:picMkLst>
            <pc:docMk/>
            <pc:sldMk cId="3766086122" sldId="258"/>
            <ac:picMk id="8" creationId="{B18362A0-78B6-D916-180E-D22FE5484BAA}"/>
          </ac:picMkLst>
        </pc:picChg>
        <pc:picChg chg="add mod">
          <ac:chgData name="Mrs Farquhar" userId="S::gw08craigsusan@glow.sch.uk::70b2e996-f488-43b6-905f-3f1222814a1e" providerId="AD" clId="Web-{C38F1DD5-220F-41F2-A44E-B308A6367F60}" dt="2023-09-07T08:40:22.147" v="5" actId="1076"/>
          <ac:picMkLst>
            <pc:docMk/>
            <pc:sldMk cId="3766086122" sldId="258"/>
            <ac:picMk id="9" creationId="{DEC88300-8C49-CA39-5B29-5B0649C95A62}"/>
          </ac:picMkLst>
        </pc:picChg>
      </pc:sldChg>
    </pc:docChg>
  </pc:docChgLst>
  <pc:docChgLst>
    <pc:chgData name="Miss Moffat" userId="S::gw20moffatlauren@glow.sch.uk::623e44fa-a368-4994-bee0-294984e6f30e" providerId="AD" clId="Web-{47546E5C-850D-D758-838E-D913895D930C}"/>
    <pc:docChg chg="delSld modSld">
      <pc:chgData name="Miss Moffat" userId="S::gw20moffatlauren@glow.sch.uk::623e44fa-a368-4994-bee0-294984e6f30e" providerId="AD" clId="Web-{47546E5C-850D-D758-838E-D913895D930C}" dt="2022-09-02T11:49:46.556" v="300" actId="20577"/>
      <pc:docMkLst>
        <pc:docMk/>
      </pc:docMkLst>
      <pc:sldChg chg="modSp">
        <pc:chgData name="Miss Moffat" userId="S::gw20moffatlauren@glow.sch.uk::623e44fa-a368-4994-bee0-294984e6f30e" providerId="AD" clId="Web-{47546E5C-850D-D758-838E-D913895D930C}" dt="2022-09-02T10:06:23.986" v="159" actId="1076"/>
        <pc:sldMkLst>
          <pc:docMk/>
          <pc:sldMk cId="3275758573" sldId="260"/>
        </pc:sldMkLst>
        <pc:spChg chg="mod">
          <ac:chgData name="Miss Moffat" userId="S::gw20moffatlauren@glow.sch.uk::623e44fa-a368-4994-bee0-294984e6f30e" providerId="AD" clId="Web-{47546E5C-850D-D758-838E-D913895D930C}" dt="2022-09-02T10:06:23.986" v="159" actId="1076"/>
          <ac:spMkLst>
            <pc:docMk/>
            <pc:sldMk cId="3275758573" sldId="260"/>
            <ac:spMk id="2" creationId="{7E18A77D-D9C7-820F-09A1-B883C495185F}"/>
          </ac:spMkLst>
        </pc:spChg>
      </pc:sldChg>
      <pc:sldChg chg="del">
        <pc:chgData name="Miss Moffat" userId="S::gw20moffatlauren@glow.sch.uk::623e44fa-a368-4994-bee0-294984e6f30e" providerId="AD" clId="Web-{47546E5C-850D-D758-838E-D913895D930C}" dt="2022-09-02T11:49:28.415" v="299"/>
        <pc:sldMkLst>
          <pc:docMk/>
          <pc:sldMk cId="720997831" sldId="261"/>
        </pc:sldMkLst>
      </pc:sldChg>
      <pc:sldChg chg="del">
        <pc:chgData name="Miss Moffat" userId="S::gw20moffatlauren@glow.sch.uk::623e44fa-a368-4994-bee0-294984e6f30e" providerId="AD" clId="Web-{47546E5C-850D-D758-838E-D913895D930C}" dt="2022-09-02T11:49:21.602" v="298"/>
        <pc:sldMkLst>
          <pc:docMk/>
          <pc:sldMk cId="948867621" sldId="262"/>
        </pc:sldMkLst>
      </pc:sldChg>
      <pc:sldChg chg="del">
        <pc:chgData name="Miss Moffat" userId="S::gw20moffatlauren@glow.sch.uk::623e44fa-a368-4994-bee0-294984e6f30e" providerId="AD" clId="Web-{47546E5C-850D-D758-838E-D913895D930C}" dt="2022-09-02T11:49:19.321" v="297"/>
        <pc:sldMkLst>
          <pc:docMk/>
          <pc:sldMk cId="941812769" sldId="263"/>
        </pc:sldMkLst>
      </pc:sldChg>
      <pc:sldChg chg="modSp">
        <pc:chgData name="Miss Moffat" userId="S::gw20moffatlauren@glow.sch.uk::623e44fa-a368-4994-bee0-294984e6f30e" providerId="AD" clId="Web-{47546E5C-850D-D758-838E-D913895D930C}" dt="2022-09-02T11:47:56.490" v="296" actId="20577"/>
        <pc:sldMkLst>
          <pc:docMk/>
          <pc:sldMk cId="3752902113" sldId="265"/>
        </pc:sldMkLst>
        <pc:spChg chg="mod">
          <ac:chgData name="Miss Moffat" userId="S::gw20moffatlauren@glow.sch.uk::623e44fa-a368-4994-bee0-294984e6f30e" providerId="AD" clId="Web-{47546E5C-850D-D758-838E-D913895D930C}" dt="2022-09-02T11:47:56.490" v="296" actId="20577"/>
          <ac:spMkLst>
            <pc:docMk/>
            <pc:sldMk cId="3752902113" sldId="265"/>
            <ac:spMk id="2" creationId="{DDAB4BFC-59A6-7A48-2532-31B4B2B703E7}"/>
          </ac:spMkLst>
        </pc:spChg>
        <pc:spChg chg="mod">
          <ac:chgData name="Miss Moffat" userId="S::gw20moffatlauren@glow.sch.uk::623e44fa-a368-4994-bee0-294984e6f30e" providerId="AD" clId="Web-{47546E5C-850D-D758-838E-D913895D930C}" dt="2022-09-02T11:47:54.537" v="294" actId="20577"/>
          <ac:spMkLst>
            <pc:docMk/>
            <pc:sldMk cId="3752902113" sldId="265"/>
            <ac:spMk id="3" creationId="{5B8BDC7B-2532-C0D7-E32B-906D3CD573C9}"/>
          </ac:spMkLst>
        </pc:spChg>
      </pc:sldChg>
      <pc:sldChg chg="modSp">
        <pc:chgData name="Miss Moffat" userId="S::gw20moffatlauren@glow.sch.uk::623e44fa-a368-4994-bee0-294984e6f30e" providerId="AD" clId="Web-{47546E5C-850D-D758-838E-D913895D930C}" dt="2022-09-02T11:49:46.556" v="300" actId="20577"/>
        <pc:sldMkLst>
          <pc:docMk/>
          <pc:sldMk cId="4292427466" sldId="266"/>
        </pc:sldMkLst>
        <pc:spChg chg="mod">
          <ac:chgData name="Miss Moffat" userId="S::gw20moffatlauren@glow.sch.uk::623e44fa-a368-4994-bee0-294984e6f30e" providerId="AD" clId="Web-{47546E5C-850D-D758-838E-D913895D930C}" dt="2022-09-02T11:49:46.556" v="300" actId="20577"/>
          <ac:spMkLst>
            <pc:docMk/>
            <pc:sldMk cId="4292427466" sldId="266"/>
            <ac:spMk id="2" creationId="{8249ED98-2682-B36E-A163-BBF882117522}"/>
          </ac:spMkLst>
        </pc:spChg>
      </pc:sldChg>
      <pc:sldChg chg="modSp">
        <pc:chgData name="Miss Moffat" userId="S::gw20moffatlauren@glow.sch.uk::623e44fa-a368-4994-bee0-294984e6f30e" providerId="AD" clId="Web-{47546E5C-850D-D758-838E-D913895D930C}" dt="2022-09-02T10:05:34.719" v="136" actId="20577"/>
        <pc:sldMkLst>
          <pc:docMk/>
          <pc:sldMk cId="3737306690" sldId="267"/>
        </pc:sldMkLst>
        <pc:spChg chg="mod">
          <ac:chgData name="Miss Moffat" userId="S::gw20moffatlauren@glow.sch.uk::623e44fa-a368-4994-bee0-294984e6f30e" providerId="AD" clId="Web-{47546E5C-850D-D758-838E-D913895D930C}" dt="2022-09-02T09:58:21.485" v="54" actId="20577"/>
          <ac:spMkLst>
            <pc:docMk/>
            <pc:sldMk cId="3737306690" sldId="267"/>
            <ac:spMk id="2" creationId="{774CC900-53D6-062E-D219-FCCB0D444705}"/>
          </ac:spMkLst>
        </pc:spChg>
        <pc:spChg chg="mod">
          <ac:chgData name="Miss Moffat" userId="S::gw20moffatlauren@glow.sch.uk::623e44fa-a368-4994-bee0-294984e6f30e" providerId="AD" clId="Web-{47546E5C-850D-D758-838E-D913895D930C}" dt="2022-09-02T10:05:34.719" v="136" actId="20577"/>
          <ac:spMkLst>
            <pc:docMk/>
            <pc:sldMk cId="3737306690" sldId="267"/>
            <ac:spMk id="3" creationId="{7ED203D5-6265-BEC5-084B-A4E6D850DAE6}"/>
          </ac:spMkLst>
        </pc:spChg>
      </pc:sldChg>
    </pc:docChg>
  </pc:docChgLst>
  <pc:docChgLst>
    <pc:chgData name="Mrs Farquhar" userId="S::gw08craigsusan@glow.sch.uk::70b2e996-f488-43b6-905f-3f1222814a1e" providerId="AD" clId="Web-{A779B47D-1441-45EF-81CF-FBED99691C14}"/>
    <pc:docChg chg="modSld">
      <pc:chgData name="Mrs Farquhar" userId="S::gw08craigsusan@glow.sch.uk::70b2e996-f488-43b6-905f-3f1222814a1e" providerId="AD" clId="Web-{A779B47D-1441-45EF-81CF-FBED99691C14}" dt="2023-09-13T17:29:45.868" v="2"/>
      <pc:docMkLst>
        <pc:docMk/>
      </pc:docMkLst>
      <pc:sldChg chg="modTransition">
        <pc:chgData name="Mrs Farquhar" userId="S::gw08craigsusan@glow.sch.uk::70b2e996-f488-43b6-905f-3f1222814a1e" providerId="AD" clId="Web-{A779B47D-1441-45EF-81CF-FBED99691C14}" dt="2023-09-13T17:12:12.747" v="0"/>
        <pc:sldMkLst>
          <pc:docMk/>
          <pc:sldMk cId="4259898789" sldId="257"/>
        </pc:sldMkLst>
      </pc:sldChg>
      <pc:sldChg chg="modTransition">
        <pc:chgData name="Mrs Farquhar" userId="S::gw08craigsusan@glow.sch.uk::70b2e996-f488-43b6-905f-3f1222814a1e" providerId="AD" clId="Web-{A779B47D-1441-45EF-81CF-FBED99691C14}" dt="2023-09-13T17:12:12.747" v="0"/>
        <pc:sldMkLst>
          <pc:docMk/>
          <pc:sldMk cId="3766086122" sldId="258"/>
        </pc:sldMkLst>
      </pc:sldChg>
      <pc:sldChg chg="modTransition">
        <pc:chgData name="Mrs Farquhar" userId="S::gw08craigsusan@glow.sch.uk::70b2e996-f488-43b6-905f-3f1222814a1e" providerId="AD" clId="Web-{A779B47D-1441-45EF-81CF-FBED99691C14}" dt="2023-09-13T17:12:12.747" v="0"/>
        <pc:sldMkLst>
          <pc:docMk/>
          <pc:sldMk cId="3716371739" sldId="259"/>
        </pc:sldMkLst>
      </pc:sldChg>
      <pc:sldChg chg="delSp modSp modTransition">
        <pc:chgData name="Mrs Farquhar" userId="S::gw08craigsusan@glow.sch.uk::70b2e996-f488-43b6-905f-3f1222814a1e" providerId="AD" clId="Web-{A779B47D-1441-45EF-81CF-FBED99691C14}" dt="2023-09-13T17:29:45.868" v="2"/>
        <pc:sldMkLst>
          <pc:docMk/>
          <pc:sldMk cId="3275758573" sldId="260"/>
        </pc:sldMkLst>
        <pc:spChg chg="del mod">
          <ac:chgData name="Mrs Farquhar" userId="S::gw08craigsusan@glow.sch.uk::70b2e996-f488-43b6-905f-3f1222814a1e" providerId="AD" clId="Web-{A779B47D-1441-45EF-81CF-FBED99691C14}" dt="2023-09-13T17:29:45.868" v="2"/>
          <ac:spMkLst>
            <pc:docMk/>
            <pc:sldMk cId="3275758573" sldId="260"/>
            <ac:spMk id="2" creationId="{7E18A77D-D9C7-820F-09A1-B883C495185F}"/>
          </ac:spMkLst>
        </pc:spChg>
      </pc:sldChg>
      <pc:sldChg chg="modTransition">
        <pc:chgData name="Mrs Farquhar" userId="S::gw08craigsusan@glow.sch.uk::70b2e996-f488-43b6-905f-3f1222814a1e" providerId="AD" clId="Web-{A779B47D-1441-45EF-81CF-FBED99691C14}" dt="2023-09-13T17:12:12.747" v="0"/>
        <pc:sldMkLst>
          <pc:docMk/>
          <pc:sldMk cId="1765078350" sldId="264"/>
        </pc:sldMkLst>
      </pc:sldChg>
    </pc:docChg>
  </pc:docChgLst>
  <pc:docChgLst>
    <pc:chgData name="Mrs Farquhar" userId="S::gw08craigsusan@glow.sch.uk::70b2e996-f488-43b6-905f-3f1222814a1e" providerId="AD" clId="Web-{CEB16688-837C-4C95-87C7-1CEB6F74BC84}"/>
    <pc:docChg chg="modSld">
      <pc:chgData name="Mrs Farquhar" userId="S::gw08craigsusan@glow.sch.uk::70b2e996-f488-43b6-905f-3f1222814a1e" providerId="AD" clId="Web-{CEB16688-837C-4C95-87C7-1CEB6F74BC84}" dt="2023-09-07T08:36:23.603" v="46"/>
      <pc:docMkLst>
        <pc:docMk/>
      </pc:docMkLst>
      <pc:sldChg chg="delSp modSp">
        <pc:chgData name="Mrs Farquhar" userId="S::gw08craigsusan@glow.sch.uk::70b2e996-f488-43b6-905f-3f1222814a1e" providerId="AD" clId="Web-{CEB16688-837C-4C95-87C7-1CEB6F74BC84}" dt="2023-09-07T08:36:23.603" v="46"/>
        <pc:sldMkLst>
          <pc:docMk/>
          <pc:sldMk cId="3766086122" sldId="258"/>
        </pc:sldMkLst>
        <pc:spChg chg="mod">
          <ac:chgData name="Mrs Farquhar" userId="S::gw08craigsusan@glow.sch.uk::70b2e996-f488-43b6-905f-3f1222814a1e" providerId="AD" clId="Web-{CEB16688-837C-4C95-87C7-1CEB6F74BC84}" dt="2023-09-07T08:36:22.634" v="45" actId="20577"/>
          <ac:spMkLst>
            <pc:docMk/>
            <pc:sldMk cId="3766086122" sldId="258"/>
            <ac:spMk id="3" creationId="{00000000-0000-0000-0000-000000000000}"/>
          </ac:spMkLst>
        </pc:spChg>
        <pc:picChg chg="del">
          <ac:chgData name="Mrs Farquhar" userId="S::gw08craigsusan@glow.sch.uk::70b2e996-f488-43b6-905f-3f1222814a1e" providerId="AD" clId="Web-{CEB16688-837C-4C95-87C7-1CEB6F74BC84}" dt="2023-09-07T08:36:23.603" v="46"/>
          <ac:picMkLst>
            <pc:docMk/>
            <pc:sldMk cId="3766086122" sldId="258"/>
            <ac:picMk id="2" creationId="{6A650B06-ACA6-26FA-4987-7A62989F09D8}"/>
          </ac:picMkLst>
        </pc:picChg>
      </pc:sldChg>
    </pc:docChg>
  </pc:docChgLst>
  <pc:docChgLst>
    <pc:chgData name="Mrs Farquhar" userId="S::gw08craigsusan@glow.sch.uk::70b2e996-f488-43b6-905f-3f1222814a1e" providerId="AD" clId="Web-{9B14823C-3092-4F95-B909-3FFE3C0AECCE}"/>
    <pc:docChg chg="modSld">
      <pc:chgData name="Mrs Farquhar" userId="S::gw08craigsusan@glow.sch.uk::70b2e996-f488-43b6-905f-3f1222814a1e" providerId="AD" clId="Web-{9B14823C-3092-4F95-B909-3FFE3C0AECCE}" dt="2022-09-02T11:58:35.542" v="14" actId="20577"/>
      <pc:docMkLst>
        <pc:docMk/>
      </pc:docMkLst>
      <pc:sldChg chg="modSp">
        <pc:chgData name="Mrs Farquhar" userId="S::gw08craigsusan@glow.sch.uk::70b2e996-f488-43b6-905f-3f1222814a1e" providerId="AD" clId="Web-{9B14823C-3092-4F95-B909-3FFE3C0AECCE}" dt="2022-09-02T11:57:05.569" v="3" actId="20577"/>
        <pc:sldMkLst>
          <pc:docMk/>
          <pc:sldMk cId="3752902113" sldId="265"/>
        </pc:sldMkLst>
        <pc:spChg chg="mod">
          <ac:chgData name="Mrs Farquhar" userId="S::gw08craigsusan@glow.sch.uk::70b2e996-f488-43b6-905f-3f1222814a1e" providerId="AD" clId="Web-{9B14823C-3092-4F95-B909-3FFE3C0AECCE}" dt="2022-09-02T11:57:05.569" v="3" actId="20577"/>
          <ac:spMkLst>
            <pc:docMk/>
            <pc:sldMk cId="3752902113" sldId="265"/>
            <ac:spMk id="3" creationId="{5B8BDC7B-2532-C0D7-E32B-906D3CD573C9}"/>
          </ac:spMkLst>
        </pc:spChg>
      </pc:sldChg>
      <pc:sldChg chg="modSp">
        <pc:chgData name="Mrs Farquhar" userId="S::gw08craigsusan@glow.sch.uk::70b2e996-f488-43b6-905f-3f1222814a1e" providerId="AD" clId="Web-{9B14823C-3092-4F95-B909-3FFE3C0AECCE}" dt="2022-09-02T11:58:35.542" v="14" actId="20577"/>
        <pc:sldMkLst>
          <pc:docMk/>
          <pc:sldMk cId="4292427466" sldId="266"/>
        </pc:sldMkLst>
        <pc:spChg chg="mod">
          <ac:chgData name="Mrs Farquhar" userId="S::gw08craigsusan@glow.sch.uk::70b2e996-f488-43b6-905f-3f1222814a1e" providerId="AD" clId="Web-{9B14823C-3092-4F95-B909-3FFE3C0AECCE}" dt="2022-09-02T11:58:35.542" v="14" actId="20577"/>
          <ac:spMkLst>
            <pc:docMk/>
            <pc:sldMk cId="4292427466" sldId="266"/>
            <ac:spMk id="3" creationId="{E56BCBF3-BDF8-4E7B-3423-A217EDE0DD4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A4F6F-C75E-46C8-B8C1-7F3EA1AD51DC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F5EE3-89CF-4973-AC81-D16706BE46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329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13E9C-CAD8-4C8A-BE74-77DEB0969C21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50ACA-8557-47B8-A277-27C9224BEF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062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0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ADF4C1-7F4F-4EC8-8F61-3CD3887A3A8F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835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50ACA-8557-47B8-A277-27C9224BEF3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306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50ACA-8557-47B8-A277-27C9224BEF3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128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50ACA-8557-47B8-A277-27C9224BEF3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510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50ACA-8557-47B8-A277-27C9224BEF3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398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A5A0-F565-44BC-BA3A-61CCDB2D173C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EBC7-1940-4A6A-8A09-86B26A4057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95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A5A0-F565-44BC-BA3A-61CCDB2D173C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EBC7-1940-4A6A-8A09-86B26A4057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66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A5A0-F565-44BC-BA3A-61CCDB2D173C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EBC7-1940-4A6A-8A09-86B26A4057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03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A5A0-F565-44BC-BA3A-61CCDB2D173C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EBC7-1940-4A6A-8A09-86B26A4057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157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A5A0-F565-44BC-BA3A-61CCDB2D173C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EBC7-1940-4A6A-8A09-86B26A4057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764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A5A0-F565-44BC-BA3A-61CCDB2D173C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EBC7-1940-4A6A-8A09-86B26A4057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728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A5A0-F565-44BC-BA3A-61CCDB2D173C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EBC7-1940-4A6A-8A09-86B26A4057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185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A5A0-F565-44BC-BA3A-61CCDB2D173C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EBC7-1940-4A6A-8A09-86B26A4057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38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A5A0-F565-44BC-BA3A-61CCDB2D173C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EBC7-1940-4A6A-8A09-86B26A4057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089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A5A0-F565-44BC-BA3A-61CCDB2D173C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EBC7-1940-4A6A-8A09-86B26A4057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440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A5A0-F565-44BC-BA3A-61CCDB2D173C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EBC7-1940-4A6A-8A09-86B26A4057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185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5A5A0-F565-44BC-BA3A-61CCDB2D173C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AEBC7-1940-4A6A-8A09-86B26A4057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1866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hyperlink" Target="https://www.google.co.uk/url?q=http://www.goprostart.com/&amp;sa=U&amp;ved=0ahUKEwiWlr3U4MTdAhVMDMAKHVflB9sQwW4IIjAG&amp;usg=AOvVaw2mGxIQF-Otfge1H0aMcAQi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s://www.google.co.uk/url?q=https://www.thestudentroom.co.uk/content.php?r%3D26318-What-s-the-difference-between-GCSE-and-A-level-maths&amp;sa=U&amp;ved=0ahUKEwj8i-vI38TdAhUqDsAKHek3DpkQwW4IHDAD&amp;usg=AOvVaw148ed8UlD-2rG3nR_Ocnl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online.clickview.co.uk/libraries/categories/36254448/practical-cookery?sort=productionyea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5" t="9528" r="38576" b="32391"/>
          <a:stretch>
            <a:fillRect/>
          </a:stretch>
        </p:blipFill>
        <p:spPr bwMode="auto">
          <a:xfrm>
            <a:off x="3928197" y="1240913"/>
            <a:ext cx="1252537" cy="1544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" t="11095"/>
          <a:stretch>
            <a:fillRect/>
          </a:stretch>
        </p:blipFill>
        <p:spPr bwMode="auto">
          <a:xfrm>
            <a:off x="0" y="5567363"/>
            <a:ext cx="914400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2555875" y="3071217"/>
            <a:ext cx="40322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How To Pass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National 5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Practical Cookery</a:t>
            </a:r>
          </a:p>
        </p:txBody>
      </p:sp>
      <p:pic>
        <p:nvPicPr>
          <p:cNvPr id="3078" name="Picture 2" descr="H:\Documents\2017-2018\Wider Achievement\DHS Logos\WEB RGB\BuccleuchWE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44817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3" descr="H:\Documents\2017-2018\Wider Achievement\DHS Logos\WEB RGB\CaerlaverochWE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444817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4" descr="H:\Documents\2017-2018\Wider Achievement\DHS Logos\WEB RGB\DevorgillaWEB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0" y="4471988"/>
            <a:ext cx="8096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078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6334"/>
    </mc:Choice>
    <mc:Fallback>
      <p:transition advTm="1633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64704" y="332656"/>
            <a:ext cx="8229600" cy="1143000"/>
          </a:xfrm>
        </p:spPr>
        <p:txBody>
          <a:bodyPr/>
          <a:lstStyle/>
          <a:p>
            <a:r>
              <a:rPr lang="en-GB" b="1" dirty="0">
                <a:solidFill>
                  <a:srgbClr val="00B050"/>
                </a:solidFill>
                <a:latin typeface="Century Gothic" panose="020B0502020202020204" pitchFamily="34" charset="0"/>
              </a:rPr>
              <a:t>3 Components </a:t>
            </a:r>
          </a:p>
        </p:txBody>
      </p:sp>
      <p:pic>
        <p:nvPicPr>
          <p:cNvPr id="1026" name="Picture 2" descr="Image result for question paper cartoo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37" y="5013176"/>
            <a:ext cx="1571939" cy="142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9752" y="4869160"/>
            <a:ext cx="489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Paper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latin typeface="Century Gothic" panose="020B0502020202020204" pitchFamily="34" charset="0"/>
              </a:rPr>
              <a:t>Marked out of 30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latin typeface="Century Gothic" panose="020B0502020202020204" pitchFamily="34" charset="0"/>
              </a:rPr>
              <a:t>25% of your final mark.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latin typeface="Century Gothic" panose="020B0502020202020204" pitchFamily="34" charset="0"/>
              </a:rPr>
              <a:t>1 hour, during SQA exam diet. </a:t>
            </a:r>
          </a:p>
        </p:txBody>
      </p:sp>
      <p:pic>
        <p:nvPicPr>
          <p:cNvPr id="1028" name="Picture 4" descr="Image result for cooking exam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38" y="1510621"/>
            <a:ext cx="1571939" cy="122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95736" y="1340385"/>
            <a:ext cx="489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solidFill>
                  <a:srgbClr val="00B050"/>
                </a:solidFill>
                <a:latin typeface="Century Gothic" panose="020B0502020202020204" pitchFamily="34" charset="0"/>
              </a:rPr>
              <a:t>Practical Assignment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latin typeface="Century Gothic" panose="020B0502020202020204" pitchFamily="34" charset="0"/>
              </a:rPr>
              <a:t>Marked out of 82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latin typeface="Century Gothic" panose="020B0502020202020204" pitchFamily="34" charset="0"/>
              </a:rPr>
              <a:t>62% of your final mark.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latin typeface="Century Gothic" panose="020B0502020202020204" pitchFamily="34" charset="0"/>
              </a:rPr>
              <a:t>2 hours 30 minutes. </a:t>
            </a:r>
          </a:p>
        </p:txBody>
      </p:sp>
      <p:pic>
        <p:nvPicPr>
          <p:cNvPr id="1032" name="Picture 8" descr="See the source ima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52" y="3068960"/>
            <a:ext cx="1614307" cy="167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39752" y="3068960"/>
            <a:ext cx="489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solidFill>
                  <a:srgbClr val="00B050"/>
                </a:solidFill>
                <a:latin typeface="Century Gothic" panose="020B0502020202020204" pitchFamily="34" charset="0"/>
              </a:rPr>
              <a:t>Assignment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latin typeface="Century Gothic" panose="020B0502020202020204" pitchFamily="34" charset="0"/>
              </a:rPr>
              <a:t>Marked out of 18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latin typeface="Century Gothic" panose="020B0502020202020204" pitchFamily="34" charset="0"/>
              </a:rPr>
              <a:t>13% of your final mark.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latin typeface="Century Gothic" panose="020B0502020202020204" pitchFamily="34" charset="0"/>
              </a:rPr>
              <a:t>1 hour 45 minutes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9898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40944"/>
    </mc:Choice>
    <mc:Fallback>
      <p:transition advTm="409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283" y="1255474"/>
            <a:ext cx="8229600" cy="3188869"/>
          </a:xfrm>
          <a:solidFill>
            <a:schemeClr val="bg2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GB" dirty="0">
                <a:latin typeface="Century Gothic"/>
              </a:rPr>
              <a:t>Produce a 3 course meal for 4 people in 2 hours 30 minutes.</a:t>
            </a:r>
          </a:p>
          <a:p>
            <a:pPr marL="0" indent="0" algn="ctr">
              <a:buNone/>
            </a:pPr>
            <a:r>
              <a:rPr lang="en-GB" u="sng" dirty="0">
                <a:latin typeface="Century Gothic"/>
              </a:rPr>
              <a:t>2023: Practical Assignment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400" dirty="0">
                <a:latin typeface="Century Gothic"/>
              </a:rPr>
              <a:t>Three Cheese Filo Swirls  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400" dirty="0">
                <a:latin typeface="Century Gothic"/>
              </a:rPr>
              <a:t>Brazilian Chicken with Savoury Rice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400" dirty="0">
                <a:latin typeface="Century Gothic"/>
              </a:rPr>
              <a:t>Courgette and Lemon Bar Cake. </a:t>
            </a:r>
          </a:p>
          <a:p>
            <a:pPr>
              <a:buFont typeface="Courier New" panose="02070309020205020404" pitchFamily="49" charset="0"/>
              <a:buChar char="o"/>
            </a:pPr>
            <a:endParaRPr lang="en-GB" sz="24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135" y="314116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u="sng" dirty="0">
                <a:solidFill>
                  <a:srgbClr val="00B050"/>
                </a:solidFill>
                <a:latin typeface="Century Gothic" panose="020B0502020202020204" pitchFamily="34" charset="0"/>
              </a:rPr>
              <a:t>Practical Assignment</a:t>
            </a:r>
          </a:p>
        </p:txBody>
      </p:sp>
      <p:sp>
        <p:nvSpPr>
          <p:cNvPr id="5" name="32-Point Star 4"/>
          <p:cNvSpPr/>
          <p:nvPr/>
        </p:nvSpPr>
        <p:spPr>
          <a:xfrm>
            <a:off x="7264322" y="68637"/>
            <a:ext cx="1375726" cy="1158082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498390" y="308784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62%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6C9E1B-5603-5C58-4FBB-258F6ED508EF}"/>
              </a:ext>
            </a:extLst>
          </p:cNvPr>
          <p:cNvSpPr/>
          <p:nvPr/>
        </p:nvSpPr>
        <p:spPr>
          <a:xfrm>
            <a:off x="2288875" y="4352026"/>
            <a:ext cx="1380225" cy="460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Two plates of food on a table&#10;&#10;Description automatically generated">
            <a:extLst>
              <a:ext uri="{FF2B5EF4-FFF2-40B4-BE49-F238E27FC236}">
                <a16:creationId xmlns:a16="http://schemas.microsoft.com/office/drawing/2014/main" id="{7520F9C3-8A3D-D122-D4CD-FFA813EFF4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1787" y="4577303"/>
            <a:ext cx="2937294" cy="1887204"/>
          </a:xfrm>
          <a:prstGeom prst="rect">
            <a:avLst/>
          </a:prstGeom>
        </p:spPr>
      </p:pic>
      <p:pic>
        <p:nvPicPr>
          <p:cNvPr id="8" name="Picture 7" descr="A loaf of bread with lemons on top&#10;&#10;Description automatically generated">
            <a:extLst>
              <a:ext uri="{FF2B5EF4-FFF2-40B4-BE49-F238E27FC236}">
                <a16:creationId xmlns:a16="http://schemas.microsoft.com/office/drawing/2014/main" id="{B18362A0-78B6-D916-180E-D22FE5484B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3381" y="3533893"/>
            <a:ext cx="2743200" cy="2917288"/>
          </a:xfrm>
          <a:prstGeom prst="rect">
            <a:avLst/>
          </a:prstGeom>
        </p:spPr>
      </p:pic>
      <p:pic>
        <p:nvPicPr>
          <p:cNvPr id="9" name="Picture 8" descr="A group of plates with food on them&#10;&#10;Description automatically generated">
            <a:extLst>
              <a:ext uri="{FF2B5EF4-FFF2-40B4-BE49-F238E27FC236}">
                <a16:creationId xmlns:a16="http://schemas.microsoft.com/office/drawing/2014/main" id="{DEC88300-8C49-CA39-5B29-5B0649C95A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589" y="4231598"/>
            <a:ext cx="2743200" cy="23629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6086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48634"/>
    </mc:Choice>
    <mc:Fallback>
      <p:transition advTm="4863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16832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Century Gothic" panose="020B0502020202020204" pitchFamily="34" charset="0"/>
              </a:rPr>
              <a:t>Section 1: Time plan</a:t>
            </a:r>
          </a:p>
          <a:p>
            <a:pPr algn="ctr"/>
            <a:r>
              <a:rPr lang="en-GB" sz="3600" dirty="0">
                <a:latin typeface="Century Gothic" panose="020B0502020202020204" pitchFamily="34" charset="0"/>
              </a:rPr>
              <a:t>Section 2: Equipment Requisition</a:t>
            </a:r>
          </a:p>
          <a:p>
            <a:pPr algn="ctr"/>
            <a:r>
              <a:rPr lang="en-GB" sz="3600" dirty="0">
                <a:latin typeface="Century Gothic" panose="020B0502020202020204" pitchFamily="34" charset="0"/>
              </a:rPr>
              <a:t>Section 3: Service Details  </a:t>
            </a:r>
          </a:p>
        </p:txBody>
      </p:sp>
      <p:sp>
        <p:nvSpPr>
          <p:cNvPr id="4" name="Rectangle 3"/>
          <p:cNvSpPr/>
          <p:nvPr/>
        </p:nvSpPr>
        <p:spPr>
          <a:xfrm>
            <a:off x="29135" y="314116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u="sng" dirty="0">
                <a:solidFill>
                  <a:srgbClr val="00B050"/>
                </a:solidFill>
                <a:latin typeface="Century Gothic" panose="020B0502020202020204" pitchFamily="34" charset="0"/>
              </a:rPr>
              <a:t>Assignment</a:t>
            </a:r>
          </a:p>
        </p:txBody>
      </p:sp>
      <p:sp>
        <p:nvSpPr>
          <p:cNvPr id="5" name="32-Point Star 4"/>
          <p:cNvSpPr/>
          <p:nvPr/>
        </p:nvSpPr>
        <p:spPr>
          <a:xfrm>
            <a:off x="6804247" y="97392"/>
            <a:ext cx="2094593" cy="181944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311484" y="653840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13%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6371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4915"/>
    </mc:Choice>
    <mc:Fallback>
      <p:transition advTm="549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CC900-53D6-062E-D219-FCCB0D444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B050"/>
                </a:solidFill>
                <a:cs typeface="Calibri"/>
              </a:rPr>
              <a:t>Date of Practical Exam and Assignment 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203D5-6265-BEC5-084B-A4E6D850D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cs typeface="Calibri"/>
              </a:rPr>
              <a:t>Both will be completed internally before the Easter holidays. </a:t>
            </a:r>
          </a:p>
          <a:p>
            <a:r>
              <a:rPr lang="en-GB" dirty="0">
                <a:cs typeface="Calibri"/>
              </a:rPr>
              <a:t>SQA release recipes for the exam in January. </a:t>
            </a:r>
          </a:p>
          <a:p>
            <a:r>
              <a:rPr lang="en-GB" dirty="0">
                <a:cs typeface="Calibri"/>
              </a:rPr>
              <a:t>Practical Exam will be in my kitchen, pupils will work at the station they are familiar with. </a:t>
            </a:r>
          </a:p>
          <a:p>
            <a:r>
              <a:rPr lang="en-GB" dirty="0">
                <a:cs typeface="Calibri"/>
              </a:rPr>
              <a:t>Assignment will be completed in a computer suite. </a:t>
            </a: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7306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135" y="314116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u="sng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Paper</a:t>
            </a:r>
          </a:p>
        </p:txBody>
      </p:sp>
      <p:sp>
        <p:nvSpPr>
          <p:cNvPr id="5" name="32-Point Star 4"/>
          <p:cNvSpPr/>
          <p:nvPr/>
        </p:nvSpPr>
        <p:spPr>
          <a:xfrm>
            <a:off x="6804247" y="97392"/>
            <a:ext cx="2094593" cy="181944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311484" y="653840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25%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1484784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entury Gothic" panose="020B0502020202020204" pitchFamily="34" charset="0"/>
              </a:rPr>
              <a:t>There are five types of questions.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95536" y="2236222"/>
            <a:ext cx="4621270" cy="1377444"/>
            <a:chOff x="395536" y="2236222"/>
            <a:chExt cx="4621270" cy="1377444"/>
          </a:xfrm>
        </p:grpSpPr>
        <p:sp>
          <p:nvSpPr>
            <p:cNvPr id="10" name="TextBox 9"/>
            <p:cNvSpPr txBox="1"/>
            <p:nvPr/>
          </p:nvSpPr>
          <p:spPr>
            <a:xfrm>
              <a:off x="395536" y="2420888"/>
              <a:ext cx="2952328" cy="92333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1. </a:t>
              </a:r>
              <a:r>
                <a:rPr lang="en-GB" dirty="0">
                  <a:latin typeface="Century Gothic" panose="020B0502020202020204" pitchFamily="34" charset="0"/>
                </a:rPr>
                <a:t>These words indicate a shorter answer is required.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540642" y="2236222"/>
              <a:ext cx="1476164" cy="3693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Century Gothic" panose="020B0502020202020204" pitchFamily="34" charset="0"/>
                </a:rPr>
                <a:t>List</a:t>
              </a:r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 </a:t>
              </a:r>
              <a:endParaRPr lang="en-GB" dirty="0">
                <a:latin typeface="Century Gothic" panose="020B0502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40642" y="3244334"/>
              <a:ext cx="1476164" cy="3693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Century Gothic" panose="020B0502020202020204" pitchFamily="34" charset="0"/>
                </a:rPr>
                <a:t>Identify</a:t>
              </a:r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 </a:t>
              </a:r>
              <a:endParaRPr lang="en-GB" dirty="0">
                <a:latin typeface="Century Gothic" panose="020B0502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40642" y="2748662"/>
              <a:ext cx="1476164" cy="3693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Century Gothic" panose="020B0502020202020204" pitchFamily="34" charset="0"/>
                </a:rPr>
                <a:t>Name  </a:t>
              </a:r>
              <a:endParaRPr lang="en-GB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23009" y="4509120"/>
            <a:ext cx="2952328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entury Gothic" panose="020B0502020202020204" pitchFamily="34" charset="0"/>
              </a:rPr>
              <a:t>These words indicate a </a:t>
            </a:r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longer answer is needed.</a:t>
            </a:r>
            <a:endParaRPr lang="en-GB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68286" y="4139788"/>
            <a:ext cx="147616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2. Describe 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68286" y="5661248"/>
            <a:ext cx="147616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5. Evaluate</a:t>
            </a:r>
            <a:endParaRPr lang="en-GB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68286" y="4661520"/>
            <a:ext cx="147616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3.  Explain </a:t>
            </a:r>
            <a:endParaRPr lang="en-GB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68286" y="5138134"/>
            <a:ext cx="183981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4.  Calculate</a:t>
            </a:r>
            <a:endParaRPr lang="en-GB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5758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99068"/>
    </mc:Choice>
    <mc:Fallback>
      <p:transition advTm="990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B4BFC-59A6-7A48-2532-31B4B2B70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  <a:cs typeface="Calibri"/>
              </a:rPr>
              <a:t>January Prelim </a:t>
            </a:r>
            <a:endParaRPr lang="en-GB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BDC7B-2532-C0D7-E32B-906D3CD57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GB" dirty="0">
                <a:cs typeface="Calibri"/>
              </a:rPr>
              <a:t>This will be based on the written paper only. </a:t>
            </a:r>
          </a:p>
          <a:p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Pupils should ensure they are completing past paper questions in preparation for this. </a:t>
            </a:r>
          </a:p>
          <a:p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Mind maps can be an effective form of revision also. </a:t>
            </a:r>
          </a:p>
          <a:p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Pupils will be given targeted areas to revise which I will post on TEAMS nearer the time. </a:t>
            </a:r>
          </a:p>
        </p:txBody>
      </p:sp>
    </p:spTree>
    <p:extLst>
      <p:ext uri="{BB962C8B-B14F-4D97-AF65-F5344CB8AC3E}">
        <p14:creationId xmlns:p14="http://schemas.microsoft.com/office/powerpoint/2010/main" val="3752902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9ED98-2682-B36E-A163-BBF882117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  <a:cs typeface="Calibri"/>
              </a:rPr>
              <a:t>Supporting your child</a:t>
            </a:r>
            <a:r>
              <a:rPr lang="en-GB" dirty="0">
                <a:cs typeface="Calibri"/>
              </a:rPr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BCBF3-BDF8-4E7B-3423-A217EDE0D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GB" dirty="0">
                <a:cs typeface="Calibri"/>
              </a:rPr>
              <a:t>Encourage them to cook at home and help prepare meals. </a:t>
            </a:r>
          </a:p>
          <a:p>
            <a:r>
              <a:rPr lang="en-GB" dirty="0">
                <a:cs typeface="Calibri"/>
              </a:rPr>
              <a:t>Ensure they are completing their homework and encourage them to ask me if they are unsure. </a:t>
            </a:r>
          </a:p>
          <a:p>
            <a:r>
              <a:rPr lang="en-GB" dirty="0">
                <a:cs typeface="Calibri"/>
              </a:rPr>
              <a:t>Complete past paper questions as revision </a:t>
            </a:r>
          </a:p>
          <a:p>
            <a:r>
              <a:rPr lang="en-GB" dirty="0">
                <a:cs typeface="Calibri"/>
              </a:rPr>
              <a:t>Access TEAMS where I put past paper questions/PowerPoints and Homework tasks. </a:t>
            </a:r>
          </a:p>
          <a:p>
            <a:r>
              <a:rPr lang="en-GB" dirty="0">
                <a:cs typeface="Calibri"/>
              </a:rPr>
              <a:t>WEST OS: </a:t>
            </a:r>
            <a:r>
              <a:rPr lang="en-GB" dirty="0">
                <a:solidFill>
                  <a:schemeClr val="tx1">
                    <a:lumMod val="95000"/>
                  </a:schemeClr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https://online.clickview.co.uk/libraries/categories/36254448/practical-cookery?sort=productionyear</a:t>
            </a:r>
            <a:endParaRPr lang="en-GB" dirty="0">
              <a:solidFill>
                <a:schemeClr val="tx1">
                  <a:lumMod val="95000"/>
                </a:schemeClr>
              </a:solidFill>
              <a:ea typeface="+mn-lt"/>
              <a:cs typeface="+mn-lt"/>
            </a:endParaRPr>
          </a:p>
          <a:p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24274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9.5|9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6.4|1|6.3|2.5|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4.3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4.4|14.5|5|9.9|12.5|14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61725b0-e36f-4fe3-86e0-e9d7593e316f" xsi:nil="true"/>
    <lcf76f155ced4ddcb4097134ff3c332f xmlns="a256ba95-e243-421f-8b5c-cffc8d32c06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E81AE4ADF8084E85996B8B9518A283" ma:contentTypeVersion="16" ma:contentTypeDescription="Create a new document." ma:contentTypeScope="" ma:versionID="ef65272b9357e4e2e7632a45908d6daa">
  <xsd:schema xmlns:xsd="http://www.w3.org/2001/XMLSchema" xmlns:xs="http://www.w3.org/2001/XMLSchema" xmlns:p="http://schemas.microsoft.com/office/2006/metadata/properties" xmlns:ns2="a256ba95-e243-421f-8b5c-cffc8d32c068" xmlns:ns3="061725b0-e36f-4fe3-86e0-e9d7593e316f" targetNamespace="http://schemas.microsoft.com/office/2006/metadata/properties" ma:root="true" ma:fieldsID="f1db32db6716358a009c97c2afdcdfac" ns2:_="" ns3:_="">
    <xsd:import namespace="a256ba95-e243-421f-8b5c-cffc8d32c068"/>
    <xsd:import namespace="061725b0-e36f-4fe3-86e0-e9d7593e31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56ba95-e243-421f-8b5c-cffc8d32c0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a8110b4-7946-418e-8ab0-d3d0ec8bff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1725b0-e36f-4fe3-86e0-e9d7593e316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5760676-2839-46fb-9c4b-5ae67cb07626}" ma:internalName="TaxCatchAll" ma:showField="CatchAllData" ma:web="061725b0-e36f-4fe3-86e0-e9d7593e31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A155A8-C1AB-4834-80FA-721859A194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D8E7D7-D103-44FA-8858-4B5A55291CE1}">
  <ds:schemaRefs>
    <ds:schemaRef ds:uri="http://schemas.microsoft.com/office/2006/metadata/properties"/>
    <ds:schemaRef ds:uri="http://schemas.microsoft.com/office/infopath/2007/PartnerControls"/>
    <ds:schemaRef ds:uri="061725b0-e36f-4fe3-86e0-e9d7593e316f"/>
    <ds:schemaRef ds:uri="a256ba95-e243-421f-8b5c-cffc8d32c068"/>
  </ds:schemaRefs>
</ds:datastoreItem>
</file>

<file path=customXml/itemProps3.xml><?xml version="1.0" encoding="utf-8"?>
<ds:datastoreItem xmlns:ds="http://schemas.openxmlformats.org/officeDocument/2006/customXml" ds:itemID="{393F227C-44F4-470B-B606-0480FB90EE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56ba95-e243-421f-8b5c-cffc8d32c068"/>
    <ds:schemaRef ds:uri="061725b0-e36f-4fe3-86e0-e9d7593e31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296</Words>
  <Application>Microsoft Office PowerPoint</Application>
  <PresentationFormat>On-screen Show (4:3)</PresentationFormat>
  <Paragraphs>67</Paragraphs>
  <Slides>8</Slides>
  <Notes>5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3 Components </vt:lpstr>
      <vt:lpstr>PowerPoint Presentation</vt:lpstr>
      <vt:lpstr>PowerPoint Presentation</vt:lpstr>
      <vt:lpstr>Date of Practical Exam and Assignment </vt:lpstr>
      <vt:lpstr>PowerPoint Presentation</vt:lpstr>
      <vt:lpstr>January Prelim </vt:lpstr>
      <vt:lpstr>Supporting your child </vt:lpstr>
    </vt:vector>
  </TitlesOfParts>
  <Company>Altiris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Pass</dc:title>
  <dc:creator>Susan Farquhar</dc:creator>
  <cp:lastModifiedBy>Susan Farquhar</cp:lastModifiedBy>
  <cp:revision>171</cp:revision>
  <cp:lastPrinted>2020-09-07T12:38:06Z</cp:lastPrinted>
  <dcterms:created xsi:type="dcterms:W3CDTF">2018-09-18T14:09:35Z</dcterms:created>
  <dcterms:modified xsi:type="dcterms:W3CDTF">2023-09-13T17:29:55Z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0x010100ECE81AE4ADF8084E85996B8B9518A283</vt:lpwstr>
  </property>
  <property fmtid="{D5CDD505-2E9C-101B-9397-08002B2CF9AE}" pid="3" name="MediaServiceImageTags">
    <vt:lpwstr/>
  </property>
</Properties>
</file>