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69" r:id="rId3"/>
    <p:sldId id="273" r:id="rId4"/>
    <p:sldId id="270" r:id="rId5"/>
    <p:sldId id="271" r:id="rId6"/>
    <p:sldId id="272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102" d="100"/>
          <a:sy n="102" d="100"/>
        </p:scale>
        <p:origin x="2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C70C33C-D49C-4602-8674-5D533DB87C39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01D172-1141-4F06-AFF7-6DA61743E884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C33C-D49C-4602-8674-5D533DB87C39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D172-1141-4F06-AFF7-6DA61743E8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C33C-D49C-4602-8674-5D533DB87C39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501D172-1141-4F06-AFF7-6DA61743E8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C33C-D49C-4602-8674-5D533DB87C39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D172-1141-4F06-AFF7-6DA61743E8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70C33C-D49C-4602-8674-5D533DB87C39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501D172-1141-4F06-AFF7-6DA61743E88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C33C-D49C-4602-8674-5D533DB87C39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D172-1141-4F06-AFF7-6DA61743E88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C33C-D49C-4602-8674-5D533DB87C39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D172-1141-4F06-AFF7-6DA61743E8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C33C-D49C-4602-8674-5D533DB87C39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D172-1141-4F06-AFF7-6DA61743E88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C33C-D49C-4602-8674-5D533DB87C39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D172-1141-4F06-AFF7-6DA61743E8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C33C-D49C-4602-8674-5D533DB87C39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501D172-1141-4F06-AFF7-6DA61743E88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C33C-D49C-4602-8674-5D533DB87C39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D172-1141-4F06-AFF7-6DA61743E88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C70C33C-D49C-4602-8674-5D533DB87C39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501D172-1141-4F06-AFF7-6DA61743E88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gw17hyslopcallum@ea.dumgal.sch.uk" TargetMode="External"/><Relationship Id="rId2" Type="http://schemas.openxmlformats.org/officeDocument/2006/relationships/hyperlink" Target="mailto:gw14smithben2@ea.dumgal.sch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5861" y="1646631"/>
            <a:ext cx="1981200" cy="1828800"/>
          </a:xfrm>
        </p:spPr>
        <p:txBody>
          <a:bodyPr/>
          <a:lstStyle/>
          <a:p>
            <a:r>
              <a:rPr lang="en-GB" dirty="0" smtClean="0"/>
              <a:t>Dumfries High School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6336704" cy="100811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chemeClr val="tx1"/>
                </a:solidFill>
              </a:rPr>
              <a:t>Health </a:t>
            </a:r>
            <a:r>
              <a:rPr lang="en-GB" dirty="0">
                <a:solidFill>
                  <a:schemeClr val="tx1"/>
                </a:solidFill>
              </a:rPr>
              <a:t>&amp; </a:t>
            </a:r>
            <a:r>
              <a:rPr lang="en-GB" dirty="0" smtClean="0">
                <a:solidFill>
                  <a:schemeClr val="tx1"/>
                </a:solidFill>
              </a:rPr>
              <a:t>Wellbeing: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Physical Education Department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>
                <a:solidFill>
                  <a:schemeClr val="tx1"/>
                </a:solidFill>
              </a:rPr>
              <a:t/>
            </a:r>
            <a:br>
              <a:rPr lang="en-GB" dirty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how to pass evening: Higher PE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34463"/>
            <a:ext cx="2128236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82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/>
              <a:t>50% Practical Assessment – Two one-off performances out of 30 marks</a:t>
            </a:r>
          </a:p>
          <a:p>
            <a:endParaRPr lang="en-GB" dirty="0"/>
          </a:p>
          <a:p>
            <a:pPr marL="45720" indent="0">
              <a:buNone/>
            </a:pPr>
            <a:endParaRPr lang="en-GB" dirty="0" smtClean="0"/>
          </a:p>
          <a:p>
            <a:r>
              <a:rPr lang="en-GB" sz="4000" dirty="0" smtClean="0"/>
              <a:t>50% Final Exam – This comprises a written exam of 50 marks</a:t>
            </a:r>
            <a:endParaRPr lang="en-GB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is the course assessed?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20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921936"/>
              </p:ext>
            </p:extLst>
          </p:nvPr>
        </p:nvGraphicFramePr>
        <p:xfrm>
          <a:off x="381000" y="1719263"/>
          <a:ext cx="8583488" cy="4158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1744">
                  <a:extLst>
                    <a:ext uri="{9D8B030D-6E8A-4147-A177-3AD203B41FA5}">
                      <a16:colId xmlns:a16="http://schemas.microsoft.com/office/drawing/2014/main" val="1980579249"/>
                    </a:ext>
                  </a:extLst>
                </a:gridCol>
                <a:gridCol w="4291744">
                  <a:extLst>
                    <a:ext uri="{9D8B030D-6E8A-4147-A177-3AD203B41FA5}">
                      <a16:colId xmlns:a16="http://schemas.microsoft.com/office/drawing/2014/main" val="635229472"/>
                    </a:ext>
                  </a:extLst>
                </a:gridCol>
              </a:tblGrid>
              <a:tr h="1039502">
                <a:tc>
                  <a:txBody>
                    <a:bodyPr/>
                    <a:lstStyle/>
                    <a:p>
                      <a:r>
                        <a:rPr lang="en-GB" dirty="0" smtClean="0"/>
                        <a:t>Activity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Factors Covered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852679"/>
                  </a:ext>
                </a:extLst>
              </a:tr>
              <a:tr h="1039502">
                <a:tc>
                  <a:txBody>
                    <a:bodyPr/>
                    <a:lstStyle/>
                    <a:p>
                      <a:r>
                        <a:rPr lang="en-GB" dirty="0" smtClean="0"/>
                        <a:t>Badminton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Physical &amp; Mental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98991"/>
                  </a:ext>
                </a:extLst>
              </a:tr>
              <a:tr h="1039502">
                <a:tc>
                  <a:txBody>
                    <a:bodyPr/>
                    <a:lstStyle/>
                    <a:p>
                      <a:r>
                        <a:rPr lang="en-GB" dirty="0" smtClean="0"/>
                        <a:t>Swimming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Physical &amp; Emotional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165347"/>
                  </a:ext>
                </a:extLst>
              </a:tr>
              <a:tr h="1039502">
                <a:tc>
                  <a:txBody>
                    <a:bodyPr/>
                    <a:lstStyle/>
                    <a:p>
                      <a:r>
                        <a:rPr lang="en-GB" dirty="0" smtClean="0"/>
                        <a:t>Basketball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Physical &amp; Social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93222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 we cover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57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50% Practical Assessment – Two one-off performances out of 30 marks</a:t>
            </a:r>
          </a:p>
          <a:p>
            <a:endParaRPr lang="en-GB" dirty="0" smtClean="0"/>
          </a:p>
          <a:p>
            <a:r>
              <a:rPr lang="en-GB" dirty="0" smtClean="0"/>
              <a:t>Can be assessed in a whole range activities as long as they are not too similar i.e. rugby and rugby league</a:t>
            </a:r>
          </a:p>
          <a:p>
            <a:endParaRPr lang="en-GB" dirty="0"/>
          </a:p>
          <a:p>
            <a:r>
              <a:rPr lang="en-GB" dirty="0" smtClean="0"/>
              <a:t>Video evidence (at least 20mins) required for </a:t>
            </a:r>
            <a:r>
              <a:rPr lang="en-GB" dirty="0" err="1" smtClean="0"/>
              <a:t>activites</a:t>
            </a:r>
            <a:r>
              <a:rPr lang="en-GB" dirty="0" smtClean="0"/>
              <a:t> </a:t>
            </a:r>
            <a:r>
              <a:rPr lang="en-GB" dirty="0" err="1" smtClean="0"/>
              <a:t>outwith</a:t>
            </a:r>
            <a:r>
              <a:rPr lang="en-GB" dirty="0" smtClean="0"/>
              <a:t> school</a:t>
            </a:r>
          </a:p>
          <a:p>
            <a:endParaRPr lang="en-GB" dirty="0"/>
          </a:p>
          <a:p>
            <a:r>
              <a:rPr lang="en-GB" dirty="0" smtClean="0"/>
              <a:t>Assessed on – </a:t>
            </a:r>
          </a:p>
          <a:p>
            <a:endParaRPr lang="en-GB" dirty="0" smtClean="0"/>
          </a:p>
          <a:p>
            <a:r>
              <a:rPr lang="en-GB" dirty="0" smtClean="0"/>
              <a:t>Skill Repertoire</a:t>
            </a:r>
          </a:p>
          <a:p>
            <a:r>
              <a:rPr lang="en-GB" dirty="0" smtClean="0"/>
              <a:t>Control &amp; Fluency</a:t>
            </a:r>
          </a:p>
          <a:p>
            <a:r>
              <a:rPr lang="en-GB" dirty="0" smtClean="0"/>
              <a:t>Decision making</a:t>
            </a:r>
          </a:p>
          <a:p>
            <a:r>
              <a:rPr lang="en-GB" dirty="0" smtClean="0"/>
              <a:t>Tactics</a:t>
            </a:r>
          </a:p>
          <a:p>
            <a:r>
              <a:rPr lang="en-GB" dirty="0" smtClean="0"/>
              <a:t>Emotions</a:t>
            </a:r>
          </a:p>
          <a:p>
            <a:r>
              <a:rPr lang="en-GB" dirty="0" smtClean="0"/>
              <a:t>Rules/Regulations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Assessment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937450"/>
            <a:ext cx="1962150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12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50% Final Exam – This comprises a written exam of 50 marks</a:t>
            </a:r>
          </a:p>
          <a:p>
            <a:endParaRPr lang="en-GB" sz="2800" dirty="0" smtClean="0"/>
          </a:p>
          <a:p>
            <a:r>
              <a:rPr lang="en-GB" sz="2800" dirty="0" smtClean="0"/>
              <a:t>Section 1 – Exam questions from all areas (32 marks)</a:t>
            </a:r>
          </a:p>
          <a:p>
            <a:r>
              <a:rPr lang="en-GB" sz="2800" dirty="0" smtClean="0"/>
              <a:t>Section 2 – Exam questions relating to your Personal Development Plans (PDPs) (10 marks)</a:t>
            </a:r>
          </a:p>
          <a:p>
            <a:r>
              <a:rPr lang="en-GB" sz="2800" dirty="0" smtClean="0"/>
              <a:t>Section 3 – Scenario question (8 marks)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Exam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13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GB" b="1" u="sng" dirty="0" smtClean="0"/>
              <a:t>Topics Covered</a:t>
            </a:r>
          </a:p>
          <a:p>
            <a:pPr marL="45720" indent="0">
              <a:buNone/>
            </a:pPr>
            <a:endParaRPr lang="en-GB" b="1" u="sng" dirty="0" smtClean="0"/>
          </a:p>
          <a:p>
            <a:r>
              <a:rPr lang="en-GB" dirty="0" smtClean="0"/>
              <a:t>Factors Impacting Performance</a:t>
            </a:r>
          </a:p>
          <a:p>
            <a:r>
              <a:rPr lang="en-GB" dirty="0" smtClean="0"/>
              <a:t>Gathering Data</a:t>
            </a:r>
          </a:p>
          <a:p>
            <a:r>
              <a:rPr lang="en-GB" dirty="0" smtClean="0"/>
              <a:t>Key Planning Information</a:t>
            </a:r>
          </a:p>
          <a:p>
            <a:r>
              <a:rPr lang="en-GB" dirty="0" smtClean="0"/>
              <a:t>Development Approaches</a:t>
            </a:r>
          </a:p>
          <a:p>
            <a:r>
              <a:rPr lang="en-GB" dirty="0" smtClean="0"/>
              <a:t>Recording, Monitoring &amp; Evaluation</a:t>
            </a:r>
          </a:p>
          <a:p>
            <a:endParaRPr lang="en-GB" dirty="0"/>
          </a:p>
          <a:p>
            <a:r>
              <a:rPr lang="en-GB" b="1" u="sng" dirty="0" smtClean="0"/>
              <a:t>Command Words</a:t>
            </a:r>
          </a:p>
          <a:p>
            <a:endParaRPr lang="en-GB" b="1" u="sng" dirty="0" smtClean="0"/>
          </a:p>
          <a:p>
            <a:r>
              <a:rPr lang="en-GB" dirty="0" smtClean="0"/>
              <a:t>Describe</a:t>
            </a:r>
          </a:p>
          <a:p>
            <a:r>
              <a:rPr lang="en-GB" dirty="0" smtClean="0"/>
              <a:t>Explain</a:t>
            </a:r>
          </a:p>
          <a:p>
            <a:r>
              <a:rPr lang="en-GB" dirty="0" smtClean="0"/>
              <a:t>Evaluate </a:t>
            </a:r>
          </a:p>
          <a:p>
            <a:r>
              <a:rPr lang="en-GB" dirty="0" smtClean="0"/>
              <a:t>Analyse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type of questions will I get?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96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Weekly homework</a:t>
            </a:r>
          </a:p>
          <a:p>
            <a:r>
              <a:rPr lang="en-GB" dirty="0" smtClean="0"/>
              <a:t>Other assessments – October/January</a:t>
            </a:r>
          </a:p>
          <a:p>
            <a:r>
              <a:rPr lang="en-GB" dirty="0" smtClean="0"/>
              <a:t>Teams used to communicate with students – lessons PowerPoints 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/>
          </a:p>
          <a:p>
            <a:pPr marL="45720" indent="0">
              <a:buNone/>
            </a:pPr>
            <a:r>
              <a:rPr lang="en-GB" dirty="0" smtClean="0"/>
              <a:t>Email of </a:t>
            </a:r>
            <a:r>
              <a:rPr lang="en-GB" smtClean="0"/>
              <a:t>both teachers:</a:t>
            </a:r>
            <a:endParaRPr lang="en-GB" dirty="0"/>
          </a:p>
          <a:p>
            <a:pPr marL="45720" indent="0">
              <a:buNone/>
            </a:pPr>
            <a:r>
              <a:rPr lang="en-GB" dirty="0" smtClean="0">
                <a:hlinkClick r:id="rId2"/>
              </a:rPr>
              <a:t>gw14smithben2@ea.dumgal.sch.uk</a:t>
            </a:r>
            <a:endParaRPr lang="en-GB" dirty="0" smtClean="0"/>
          </a:p>
          <a:p>
            <a:pPr marL="45720" indent="0">
              <a:buNone/>
            </a:pPr>
            <a:r>
              <a:rPr lang="en-GB" dirty="0" smtClean="0">
                <a:hlinkClick r:id="rId3"/>
              </a:rPr>
              <a:t>gw17hyslopcallum@ea.dumgal.sch.uk</a:t>
            </a:r>
            <a:r>
              <a:rPr lang="en-GB" dirty="0" smtClean="0"/>
              <a:t> </a:t>
            </a: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Any questions?!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useful information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2000</TotalTime>
  <Words>227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Franklin Gothic Medium</vt:lpstr>
      <vt:lpstr>Wingdings</vt:lpstr>
      <vt:lpstr>Wingdings 2</vt:lpstr>
      <vt:lpstr>Grid</vt:lpstr>
      <vt:lpstr>   Health &amp; Wellbeing: Physical Education Department     how to pass evening: Higher PE </vt:lpstr>
      <vt:lpstr>How is the course assessed?</vt:lpstr>
      <vt:lpstr>Activities we cover</vt:lpstr>
      <vt:lpstr>Practical Assessment</vt:lpstr>
      <vt:lpstr>Final Exam</vt:lpstr>
      <vt:lpstr>What type of questions will I get?</vt:lpstr>
      <vt:lpstr>Other useful information</vt:lpstr>
    </vt:vector>
  </TitlesOfParts>
  <Company>Altiris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&amp; Wellbeing: Physical Education Department  how to pass evening: National &amp; Higher PE</dc:title>
  <dc:creator>Ben Smith</dc:creator>
  <cp:lastModifiedBy>Callum Hyslop</cp:lastModifiedBy>
  <cp:revision>18</cp:revision>
  <dcterms:created xsi:type="dcterms:W3CDTF">2015-09-22T09:05:42Z</dcterms:created>
  <dcterms:modified xsi:type="dcterms:W3CDTF">2023-09-12T08:08:22Z</dcterms:modified>
</cp:coreProperties>
</file>