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1" r:id="rId4"/>
  </p:sldMasterIdLst>
  <p:notesMasterIdLst>
    <p:notesMasterId r:id="rId12"/>
  </p:notesMasterIdLst>
  <p:handoutMasterIdLst>
    <p:handoutMasterId r:id="rId13"/>
  </p:handoutMasterIdLst>
  <p:sldIdLst>
    <p:sldId id="261" r:id="rId5"/>
    <p:sldId id="258" r:id="rId6"/>
    <p:sldId id="259" r:id="rId7"/>
    <p:sldId id="265" r:id="rId8"/>
    <p:sldId id="260" r:id="rId9"/>
    <p:sldId id="263" r:id="rId10"/>
    <p:sldId id="264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680226-F358-B9AF-AB35-450BF3696451}" v="76" dt="2023-09-13T11:07:43.961"/>
    <p1510:client id="{95605995-C8A8-3992-F5A3-8D928857FE0F}" v="474" dt="2023-09-04T12:00:14.504"/>
    <p1510:client id="{CE9AB568-065E-AA9E-160C-F0D6036481A0}" v="6" dt="2023-09-12T10:23:38.9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s Moffat" userId="S::gw20moffatlauren@glow.sch.uk::623e44fa-a368-4994-bee0-294984e6f30e" providerId="AD" clId="Web-{CE9AB568-065E-AA9E-160C-F0D6036481A0}"/>
    <pc:docChg chg="addSld modSld">
      <pc:chgData name="Miss Moffat" userId="S::gw20moffatlauren@glow.sch.uk::623e44fa-a368-4994-bee0-294984e6f30e" providerId="AD" clId="Web-{CE9AB568-065E-AA9E-160C-F0D6036481A0}" dt="2023-09-12T10:23:38.944" v="5" actId="20577"/>
      <pc:docMkLst>
        <pc:docMk/>
      </pc:docMkLst>
      <pc:sldChg chg="modSp new">
        <pc:chgData name="Miss Moffat" userId="S::gw20moffatlauren@glow.sch.uk::623e44fa-a368-4994-bee0-294984e6f30e" providerId="AD" clId="Web-{CE9AB568-065E-AA9E-160C-F0D6036481A0}" dt="2023-09-12T10:23:38.944" v="5" actId="20577"/>
        <pc:sldMkLst>
          <pc:docMk/>
          <pc:sldMk cId="2187474819" sldId="265"/>
        </pc:sldMkLst>
        <pc:spChg chg="mod">
          <ac:chgData name="Miss Moffat" userId="S::gw20moffatlauren@glow.sch.uk::623e44fa-a368-4994-bee0-294984e6f30e" providerId="AD" clId="Web-{CE9AB568-065E-AA9E-160C-F0D6036481A0}" dt="2023-09-12T10:23:38.944" v="5" actId="20577"/>
          <ac:spMkLst>
            <pc:docMk/>
            <pc:sldMk cId="2187474819" sldId="265"/>
            <ac:spMk id="2" creationId="{409B7CDE-9657-D043-25EB-AE8D5FB4F3CD}"/>
          </ac:spMkLst>
        </pc:spChg>
      </pc:sldChg>
    </pc:docChg>
  </pc:docChgLst>
  <pc:docChgLst>
    <pc:chgData name="Miss Moffat" userId="S::gw20moffatlauren@glow.sch.uk::623e44fa-a368-4994-bee0-294984e6f30e" providerId="AD" clId="Web-{55680226-F358-B9AF-AB35-450BF3696451}"/>
    <pc:docChg chg="modSld sldOrd">
      <pc:chgData name="Miss Moffat" userId="S::gw20moffatlauren@glow.sch.uk::623e44fa-a368-4994-bee0-294984e6f30e" providerId="AD" clId="Web-{55680226-F358-B9AF-AB35-450BF3696451}" dt="2023-09-13T11:07:13.069" v="50" actId="20577"/>
      <pc:docMkLst>
        <pc:docMk/>
      </pc:docMkLst>
      <pc:sldChg chg="modSp">
        <pc:chgData name="Miss Moffat" userId="S::gw20moffatlauren@glow.sch.uk::623e44fa-a368-4994-bee0-294984e6f30e" providerId="AD" clId="Web-{55680226-F358-B9AF-AB35-450BF3696451}" dt="2023-09-13T11:07:13.069" v="50" actId="20577"/>
        <pc:sldMkLst>
          <pc:docMk/>
          <pc:sldMk cId="2782532586" sldId="258"/>
        </pc:sldMkLst>
        <pc:spChg chg="mod">
          <ac:chgData name="Miss Moffat" userId="S::gw20moffatlauren@glow.sch.uk::623e44fa-a368-4994-bee0-294984e6f30e" providerId="AD" clId="Web-{55680226-F358-B9AF-AB35-450BF3696451}" dt="2023-09-13T11:07:13.069" v="50" actId="20577"/>
          <ac:spMkLst>
            <pc:docMk/>
            <pc:sldMk cId="2782532586" sldId="258"/>
            <ac:spMk id="10" creationId="{00000000-0000-0000-0000-000000000000}"/>
          </ac:spMkLst>
        </pc:spChg>
      </pc:sldChg>
      <pc:sldChg chg="ord">
        <pc:chgData name="Miss Moffat" userId="S::gw20moffatlauren@glow.sch.uk::623e44fa-a368-4994-bee0-294984e6f30e" providerId="AD" clId="Web-{55680226-F358-B9AF-AB35-450BF3696451}" dt="2023-09-13T11:03:02.419" v="7"/>
        <pc:sldMkLst>
          <pc:docMk/>
          <pc:sldMk cId="1450352290" sldId="260"/>
        </pc:sldMkLst>
      </pc:sldChg>
      <pc:sldChg chg="addSp delSp modSp addAnim">
        <pc:chgData name="Miss Moffat" userId="S::gw20moffatlauren@glow.sch.uk::623e44fa-a368-4994-bee0-294984e6f30e" providerId="AD" clId="Web-{55680226-F358-B9AF-AB35-450BF3696451}" dt="2023-09-13T11:06:15.317" v="49" actId="1076"/>
        <pc:sldMkLst>
          <pc:docMk/>
          <pc:sldMk cId="2187474819" sldId="265"/>
        </pc:sldMkLst>
        <pc:spChg chg="del mod">
          <ac:chgData name="Miss Moffat" userId="S::gw20moffatlauren@glow.sch.uk::623e44fa-a368-4994-bee0-294984e6f30e" providerId="AD" clId="Web-{55680226-F358-B9AF-AB35-450BF3696451}" dt="2023-09-13T11:03:11.451" v="8"/>
          <ac:spMkLst>
            <pc:docMk/>
            <pc:sldMk cId="2187474819" sldId="265"/>
            <ac:spMk id="2" creationId="{409B7CDE-9657-D043-25EB-AE8D5FB4F3CD}"/>
          </ac:spMkLst>
        </pc:spChg>
        <pc:spChg chg="del">
          <ac:chgData name="Miss Moffat" userId="S::gw20moffatlauren@glow.sch.uk::623e44fa-a368-4994-bee0-294984e6f30e" providerId="AD" clId="Web-{55680226-F358-B9AF-AB35-450BF3696451}" dt="2023-09-13T11:03:59.312" v="41"/>
          <ac:spMkLst>
            <pc:docMk/>
            <pc:sldMk cId="2187474819" sldId="265"/>
            <ac:spMk id="3" creationId="{87AAA2AD-3ADF-7A01-1052-709405D7AAA5}"/>
          </ac:spMkLst>
        </pc:spChg>
        <pc:spChg chg="add del mod">
          <ac:chgData name="Miss Moffat" userId="S::gw20moffatlauren@glow.sch.uk::623e44fa-a368-4994-bee0-294984e6f30e" providerId="AD" clId="Web-{55680226-F358-B9AF-AB35-450BF3696451}" dt="2023-09-13T11:02:42.840" v="6"/>
          <ac:spMkLst>
            <pc:docMk/>
            <pc:sldMk cId="2187474819" sldId="265"/>
            <ac:spMk id="4" creationId="{76B61EB4-7573-2974-0DB4-B606DA8175D8}"/>
          </ac:spMkLst>
        </pc:spChg>
        <pc:spChg chg="add del mod">
          <ac:chgData name="Miss Moffat" userId="S::gw20moffatlauren@glow.sch.uk::623e44fa-a368-4994-bee0-294984e6f30e" providerId="AD" clId="Web-{55680226-F358-B9AF-AB35-450BF3696451}" dt="2023-09-13T11:03:18.763" v="9"/>
          <ac:spMkLst>
            <pc:docMk/>
            <pc:sldMk cId="2187474819" sldId="265"/>
            <ac:spMk id="6" creationId="{80639578-543F-A577-08D6-D1BD03D1026E}"/>
          </ac:spMkLst>
        </pc:spChg>
        <pc:spChg chg="add mod">
          <ac:chgData name="Miss Moffat" userId="S::gw20moffatlauren@glow.sch.uk::623e44fa-a368-4994-bee0-294984e6f30e" providerId="AD" clId="Web-{55680226-F358-B9AF-AB35-450BF3696451}" dt="2023-09-13T11:04:02.484" v="42" actId="1076"/>
          <ac:spMkLst>
            <pc:docMk/>
            <pc:sldMk cId="2187474819" sldId="265"/>
            <ac:spMk id="8" creationId="{13EBAC69-7097-5C81-4398-4069DF8BC6CE}"/>
          </ac:spMkLst>
        </pc:spChg>
        <pc:spChg chg="add mod">
          <ac:chgData name="Miss Moffat" userId="S::gw20moffatlauren@glow.sch.uk::623e44fa-a368-4994-bee0-294984e6f30e" providerId="AD" clId="Web-{55680226-F358-B9AF-AB35-450BF3696451}" dt="2023-09-13T11:05:55.769" v="44" actId="1076"/>
          <ac:spMkLst>
            <pc:docMk/>
            <pc:sldMk cId="2187474819" sldId="265"/>
            <ac:spMk id="9" creationId="{D58ADA61-FF06-FD35-E0B0-0E9017E00C49}"/>
          </ac:spMkLst>
        </pc:spChg>
        <pc:spChg chg="add mod">
          <ac:chgData name="Miss Moffat" userId="S::gw20moffatlauren@glow.sch.uk::623e44fa-a368-4994-bee0-294984e6f30e" providerId="AD" clId="Web-{55680226-F358-B9AF-AB35-450BF3696451}" dt="2023-09-13T11:05:55.769" v="45" actId="1076"/>
          <ac:spMkLst>
            <pc:docMk/>
            <pc:sldMk cId="2187474819" sldId="265"/>
            <ac:spMk id="10" creationId="{7FC720C6-F5A9-61AA-9D80-F041F2B11C11}"/>
          </ac:spMkLst>
        </pc:spChg>
        <pc:spChg chg="add mod">
          <ac:chgData name="Miss Moffat" userId="S::gw20moffatlauren@glow.sch.uk::623e44fa-a368-4994-bee0-294984e6f30e" providerId="AD" clId="Web-{55680226-F358-B9AF-AB35-450BF3696451}" dt="2023-09-13T11:05:55.800" v="46" actId="1076"/>
          <ac:spMkLst>
            <pc:docMk/>
            <pc:sldMk cId="2187474819" sldId="265"/>
            <ac:spMk id="11" creationId="{B44522D4-9A81-6CD4-40DC-4F6017C6CAE8}"/>
          </ac:spMkLst>
        </pc:spChg>
        <pc:spChg chg="add mod">
          <ac:chgData name="Miss Moffat" userId="S::gw20moffatlauren@glow.sch.uk::623e44fa-a368-4994-bee0-294984e6f30e" providerId="AD" clId="Web-{55680226-F358-B9AF-AB35-450BF3696451}" dt="2023-09-13T11:06:15.317" v="49" actId="1076"/>
          <ac:spMkLst>
            <pc:docMk/>
            <pc:sldMk cId="2187474819" sldId="265"/>
            <ac:spMk id="12" creationId="{23B6ED3B-0AB5-0D82-14B9-990389C23A75}"/>
          </ac:spMkLst>
        </pc:spChg>
      </pc:sldChg>
    </pc:docChg>
  </pc:docChgLst>
  <pc:docChgLst>
    <pc:chgData name="Miss Moffat" userId="S::gw20moffatlauren@glow.sch.uk::623e44fa-a368-4994-bee0-294984e6f30e" providerId="AD" clId="Web-{95605995-C8A8-3992-F5A3-8D928857FE0F}"/>
    <pc:docChg chg="modSld">
      <pc:chgData name="Miss Moffat" userId="S::gw20moffatlauren@glow.sch.uk::623e44fa-a368-4994-bee0-294984e6f30e" providerId="AD" clId="Web-{95605995-C8A8-3992-F5A3-8D928857FE0F}" dt="2023-09-04T12:00:14.504" v="302" actId="1076"/>
      <pc:docMkLst>
        <pc:docMk/>
      </pc:docMkLst>
      <pc:sldChg chg="modSp">
        <pc:chgData name="Miss Moffat" userId="S::gw20moffatlauren@glow.sch.uk::623e44fa-a368-4994-bee0-294984e6f30e" providerId="AD" clId="Web-{95605995-C8A8-3992-F5A3-8D928857FE0F}" dt="2023-09-04T09:09:49.439" v="271" actId="20577"/>
        <pc:sldMkLst>
          <pc:docMk/>
          <pc:sldMk cId="2782532586" sldId="258"/>
        </pc:sldMkLst>
        <pc:spChg chg="mod">
          <ac:chgData name="Miss Moffat" userId="S::gw20moffatlauren@glow.sch.uk::623e44fa-a368-4994-bee0-294984e6f30e" providerId="AD" clId="Web-{95605995-C8A8-3992-F5A3-8D928857FE0F}" dt="2023-09-04T09:09:49.439" v="271" actId="20577"/>
          <ac:spMkLst>
            <pc:docMk/>
            <pc:sldMk cId="2782532586" sldId="258"/>
            <ac:spMk id="4" creationId="{00000000-0000-0000-0000-000000000000}"/>
          </ac:spMkLst>
        </pc:spChg>
        <pc:spChg chg="mod">
          <ac:chgData name="Miss Moffat" userId="S::gw20moffatlauren@glow.sch.uk::623e44fa-a368-4994-bee0-294984e6f30e" providerId="AD" clId="Web-{95605995-C8A8-3992-F5A3-8D928857FE0F}" dt="2023-09-04T08:58:59.181" v="60" actId="20577"/>
          <ac:spMkLst>
            <pc:docMk/>
            <pc:sldMk cId="2782532586" sldId="258"/>
            <ac:spMk id="10" creationId="{00000000-0000-0000-0000-000000000000}"/>
          </ac:spMkLst>
        </pc:spChg>
      </pc:sldChg>
      <pc:sldChg chg="modSp">
        <pc:chgData name="Miss Moffat" userId="S::gw20moffatlauren@glow.sch.uk::623e44fa-a368-4994-bee0-294984e6f30e" providerId="AD" clId="Web-{95605995-C8A8-3992-F5A3-8D928857FE0F}" dt="2023-09-04T09:04:20.122" v="229" actId="20577"/>
        <pc:sldMkLst>
          <pc:docMk/>
          <pc:sldMk cId="3635313338" sldId="259"/>
        </pc:sldMkLst>
        <pc:spChg chg="mod">
          <ac:chgData name="Miss Moffat" userId="S::gw20moffatlauren@glow.sch.uk::623e44fa-a368-4994-bee0-294984e6f30e" providerId="AD" clId="Web-{95605995-C8A8-3992-F5A3-8D928857FE0F}" dt="2023-09-04T09:04:20.122" v="229" actId="20577"/>
          <ac:spMkLst>
            <pc:docMk/>
            <pc:sldMk cId="3635313338" sldId="259"/>
            <ac:spMk id="2" creationId="{00000000-0000-0000-0000-000000000000}"/>
          </ac:spMkLst>
        </pc:spChg>
        <pc:spChg chg="mod">
          <ac:chgData name="Miss Moffat" userId="S::gw20moffatlauren@glow.sch.uk::623e44fa-a368-4994-bee0-294984e6f30e" providerId="AD" clId="Web-{95605995-C8A8-3992-F5A3-8D928857FE0F}" dt="2023-09-04T09:03:17.384" v="137" actId="20577"/>
          <ac:spMkLst>
            <pc:docMk/>
            <pc:sldMk cId="3635313338" sldId="259"/>
            <ac:spMk id="3" creationId="{00000000-0000-0000-0000-000000000000}"/>
          </ac:spMkLst>
        </pc:spChg>
      </pc:sldChg>
      <pc:sldChg chg="addSp delSp modSp delAnim">
        <pc:chgData name="Miss Moffat" userId="S::gw20moffatlauren@glow.sch.uk::623e44fa-a368-4994-bee0-294984e6f30e" providerId="AD" clId="Web-{95605995-C8A8-3992-F5A3-8D928857FE0F}" dt="2023-09-04T12:00:14.504" v="302" actId="1076"/>
        <pc:sldMkLst>
          <pc:docMk/>
          <pc:sldMk cId="1450352290" sldId="260"/>
        </pc:sldMkLst>
        <pc:spChg chg="del">
          <ac:chgData name="Miss Moffat" userId="S::gw20moffatlauren@glow.sch.uk::623e44fa-a368-4994-bee0-294984e6f30e" providerId="AD" clId="Web-{95605995-C8A8-3992-F5A3-8D928857FE0F}" dt="2023-09-04T09:07:55.463" v="234"/>
          <ac:spMkLst>
            <pc:docMk/>
            <pc:sldMk cId="1450352290" sldId="260"/>
            <ac:spMk id="2" creationId="{00000000-0000-0000-0000-000000000000}"/>
          </ac:spMkLst>
        </pc:spChg>
        <pc:spChg chg="add mod">
          <ac:chgData name="Miss Moffat" userId="S::gw20moffatlauren@glow.sch.uk::623e44fa-a368-4994-bee0-294984e6f30e" providerId="AD" clId="Web-{95605995-C8A8-3992-F5A3-8D928857FE0F}" dt="2023-09-04T11:59:37.831" v="299" actId="1076"/>
          <ac:spMkLst>
            <pc:docMk/>
            <pc:sldMk cId="1450352290" sldId="260"/>
            <ac:spMk id="3" creationId="{08DB7689-B0EA-6068-BB6F-520B8CE390B6}"/>
          </ac:spMkLst>
        </pc:spChg>
        <pc:spChg chg="del">
          <ac:chgData name="Miss Moffat" userId="S::gw20moffatlauren@glow.sch.uk::623e44fa-a368-4994-bee0-294984e6f30e" providerId="AD" clId="Web-{95605995-C8A8-3992-F5A3-8D928857FE0F}" dt="2023-09-04T09:08:06.089" v="236"/>
          <ac:spMkLst>
            <pc:docMk/>
            <pc:sldMk cId="1450352290" sldId="260"/>
            <ac:spMk id="8" creationId="{00000000-0000-0000-0000-000000000000}"/>
          </ac:spMkLst>
        </pc:spChg>
        <pc:spChg chg="mod">
          <ac:chgData name="Miss Moffat" userId="S::gw20moffatlauren@glow.sch.uk::623e44fa-a368-4994-bee0-294984e6f30e" providerId="AD" clId="Web-{95605995-C8A8-3992-F5A3-8D928857FE0F}" dt="2023-09-04T12:00:14.504" v="302" actId="1076"/>
          <ac:spMkLst>
            <pc:docMk/>
            <pc:sldMk cId="1450352290" sldId="260"/>
            <ac:spMk id="9" creationId="{00000000-0000-0000-0000-000000000000}"/>
          </ac:spMkLst>
        </pc:spChg>
        <pc:spChg chg="del">
          <ac:chgData name="Miss Moffat" userId="S::gw20moffatlauren@glow.sch.uk::623e44fa-a368-4994-bee0-294984e6f30e" providerId="AD" clId="Web-{95605995-C8A8-3992-F5A3-8D928857FE0F}" dt="2023-09-04T09:07:52.541" v="231"/>
          <ac:spMkLst>
            <pc:docMk/>
            <pc:sldMk cId="1450352290" sldId="260"/>
            <ac:spMk id="10" creationId="{00000000-0000-0000-0000-000000000000}"/>
          </ac:spMkLst>
        </pc:spChg>
        <pc:spChg chg="mod">
          <ac:chgData name="Miss Moffat" userId="S::gw20moffatlauren@glow.sch.uk::623e44fa-a368-4994-bee0-294984e6f30e" providerId="AD" clId="Web-{95605995-C8A8-3992-F5A3-8D928857FE0F}" dt="2023-09-04T09:07:54.338" v="232" actId="20577"/>
          <ac:spMkLst>
            <pc:docMk/>
            <pc:sldMk cId="1450352290" sldId="260"/>
            <ac:spMk id="15" creationId="{00000000-0000-0000-0000-000000000000}"/>
          </ac:spMkLst>
        </pc:spChg>
        <pc:spChg chg="del mod">
          <ac:chgData name="Miss Moffat" userId="S::gw20moffatlauren@glow.sch.uk::623e44fa-a368-4994-bee0-294984e6f30e" providerId="AD" clId="Web-{95605995-C8A8-3992-F5A3-8D928857FE0F}" dt="2023-09-04T09:08:16.355" v="239"/>
          <ac:spMkLst>
            <pc:docMk/>
            <pc:sldMk cId="1450352290" sldId="260"/>
            <ac:spMk id="18" creationId="{00000000-0000-0000-0000-000000000000}"/>
          </ac:spMkLst>
        </pc:spChg>
        <pc:spChg chg="del">
          <ac:chgData name="Miss Moffat" userId="S::gw20moffatlauren@glow.sch.uk::623e44fa-a368-4994-bee0-294984e6f30e" providerId="AD" clId="Web-{95605995-C8A8-3992-F5A3-8D928857FE0F}" dt="2023-09-04T09:08:00.995" v="235"/>
          <ac:spMkLst>
            <pc:docMk/>
            <pc:sldMk cId="1450352290" sldId="260"/>
            <ac:spMk id="19" creationId="{00000000-0000-0000-0000-000000000000}"/>
          </ac:spMkLst>
        </pc:spChg>
        <pc:spChg chg="mod">
          <ac:chgData name="Miss Moffat" userId="S::gw20moffatlauren@glow.sch.uk::623e44fa-a368-4994-bee0-294984e6f30e" providerId="AD" clId="Web-{95605995-C8A8-3992-F5A3-8D928857FE0F}" dt="2023-09-04T09:10:01.174" v="273" actId="20577"/>
          <ac:spMkLst>
            <pc:docMk/>
            <pc:sldMk cId="1450352290" sldId="260"/>
            <ac:spMk id="20" creationId="{00000000-0000-0000-0000-000000000000}"/>
          </ac:spMkLst>
        </pc:spChg>
        <pc:spChg chg="mod">
          <ac:chgData name="Miss Moffat" userId="S::gw20moffatlauren@glow.sch.uk::623e44fa-a368-4994-bee0-294984e6f30e" providerId="AD" clId="Web-{95605995-C8A8-3992-F5A3-8D928857FE0F}" dt="2023-09-04T09:09:57.752" v="272" actId="20577"/>
          <ac:spMkLst>
            <pc:docMk/>
            <pc:sldMk cId="1450352290" sldId="260"/>
            <ac:spMk id="21" creationId="{00000000-0000-0000-0000-000000000000}"/>
          </ac:spMkLst>
        </pc:spChg>
        <pc:spChg chg="mod">
          <ac:chgData name="Miss Moffat" userId="S::gw20moffatlauren@glow.sch.uk::623e44fa-a368-4994-bee0-294984e6f30e" providerId="AD" clId="Web-{95605995-C8A8-3992-F5A3-8D928857FE0F}" dt="2023-09-04T09:08:23.277" v="241" actId="1076"/>
          <ac:spMkLst>
            <pc:docMk/>
            <pc:sldMk cId="1450352290" sldId="260"/>
            <ac:spMk id="22" creationId="{00000000-0000-0000-0000-000000000000}"/>
          </ac:spMkLst>
        </pc:spChg>
        <pc:spChg chg="mod">
          <ac:chgData name="Miss Moffat" userId="S::gw20moffatlauren@glow.sch.uk::623e44fa-a368-4994-bee0-294984e6f30e" providerId="AD" clId="Web-{95605995-C8A8-3992-F5A3-8D928857FE0F}" dt="2023-09-04T09:08:30.778" v="243" actId="1076"/>
          <ac:spMkLst>
            <pc:docMk/>
            <pc:sldMk cId="1450352290" sldId="260"/>
            <ac:spMk id="23" creationId="{00000000-0000-0000-0000-000000000000}"/>
          </ac:spMkLst>
        </pc:spChg>
        <pc:grpChg chg="del">
          <ac:chgData name="Miss Moffat" userId="S::gw20moffatlauren@glow.sch.uk::623e44fa-a368-4994-bee0-294984e6f30e" providerId="AD" clId="Web-{95605995-C8A8-3992-F5A3-8D928857FE0F}" dt="2023-09-04T09:07:54.729" v="233"/>
          <ac:grpSpMkLst>
            <pc:docMk/>
            <pc:sldMk cId="1450352290" sldId="260"/>
            <ac:grpSpMk id="11" creationId="{00000000-0000-0000-0000-000000000000}"/>
          </ac:grpSpMkLst>
        </pc:grpChg>
      </pc:sldChg>
      <pc:sldChg chg="modSp">
        <pc:chgData name="Miss Moffat" userId="S::gw20moffatlauren@glow.sch.uk::623e44fa-a368-4994-bee0-294984e6f30e" providerId="AD" clId="Web-{95605995-C8A8-3992-F5A3-8D928857FE0F}" dt="2023-09-04T08:31:34.396" v="2" actId="20577"/>
        <pc:sldMkLst>
          <pc:docMk/>
          <pc:sldMk cId="1804724909" sldId="261"/>
        </pc:sldMkLst>
        <pc:spChg chg="mod">
          <ac:chgData name="Miss Moffat" userId="S::gw20moffatlauren@glow.sch.uk::623e44fa-a368-4994-bee0-294984e6f30e" providerId="AD" clId="Web-{95605995-C8A8-3992-F5A3-8D928857FE0F}" dt="2023-09-04T08:31:34.396" v="2" actId="20577"/>
          <ac:spMkLst>
            <pc:docMk/>
            <pc:sldMk cId="1804724909" sldId="261"/>
            <ac:spMk id="307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BB2BD-433B-47C8-B1D1-0BA962458B0E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568C8E-E3F8-4723-8DB9-0FB14A6AD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082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8EF652-4E37-49AB-B0CC-814154EA4A12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BEDDF-6549-4F89-8D92-B851AE0D9A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214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0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1ADF4C1-7F4F-4EC8-8F61-3CD3887A3A8F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3746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BEDDF-6549-4F89-8D92-B851AE0D9AC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980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50ACA-8557-47B8-A277-27C9224BEF3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524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BEDDF-6549-4F89-8D92-B851AE0D9AC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328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BEDDF-6549-4F89-8D92-B851AE0D9AC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725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BEDDF-6549-4F89-8D92-B851AE0D9AC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158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8DCF-4B40-48BE-8425-085B302238BE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8AC2-A7FA-4115-929A-2EC442760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893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8DCF-4B40-48BE-8425-085B302238BE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8AC2-A7FA-4115-929A-2EC442760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700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8DCF-4B40-48BE-8425-085B302238BE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8AC2-A7FA-4115-929A-2EC442760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820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8DCF-4B40-48BE-8425-085B302238BE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8AC2-A7FA-4115-929A-2EC442760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224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8DCF-4B40-48BE-8425-085B302238BE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8AC2-A7FA-4115-929A-2EC442760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36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8DCF-4B40-48BE-8425-085B302238BE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8AC2-A7FA-4115-929A-2EC442760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556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8DCF-4B40-48BE-8425-085B302238BE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8AC2-A7FA-4115-929A-2EC442760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082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8DCF-4B40-48BE-8425-085B302238BE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8AC2-A7FA-4115-929A-2EC442760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205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8DCF-4B40-48BE-8425-085B302238BE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8AC2-A7FA-4115-929A-2EC442760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498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8DCF-4B40-48BE-8425-085B302238BE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8AC2-A7FA-4115-929A-2EC442760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776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8DCF-4B40-48BE-8425-085B302238BE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8AC2-A7FA-4115-929A-2EC442760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643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28DCF-4B40-48BE-8425-085B302238BE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48AC2-A7FA-4115-929A-2EC442760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98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uk/url?q=https://www.thestudentroom.co.uk/content.php?r%3D26318-What-s-the-difference-between-GCSE-and-A-level-maths&amp;sa=U&amp;ved=0ahUKEwj8i-vI38TdAhUqDsAKHek3DpkQwW4IHDAD&amp;usg=AOvVaw148ed8UlD-2rG3nR_Ocnl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nline.clickview.co.uk/libraries/categories/36254447/health-and-food-technology?sort=productionyear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35" t="9528" r="38576" b="32391"/>
          <a:stretch>
            <a:fillRect/>
          </a:stretch>
        </p:blipFill>
        <p:spPr bwMode="auto">
          <a:xfrm>
            <a:off x="5452198" y="1240913"/>
            <a:ext cx="1252537" cy="1544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0" t="11095"/>
          <a:stretch>
            <a:fillRect/>
          </a:stretch>
        </p:blipFill>
        <p:spPr bwMode="auto">
          <a:xfrm>
            <a:off x="1524000" y="5567364"/>
            <a:ext cx="9144000" cy="129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Box 1"/>
          <p:cNvSpPr txBox="1">
            <a:spLocks noChangeArrowheads="1"/>
          </p:cNvSpPr>
          <p:nvPr/>
        </p:nvSpPr>
        <p:spPr bwMode="auto">
          <a:xfrm>
            <a:off x="4079875" y="3071218"/>
            <a:ext cx="403225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How To Pass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dirty="0">
                <a:latin typeface="Arial"/>
                <a:cs typeface="Arial"/>
              </a:rPr>
              <a:t>Higher Health and Food Technology</a:t>
            </a:r>
          </a:p>
        </p:txBody>
      </p:sp>
      <p:pic>
        <p:nvPicPr>
          <p:cNvPr id="3078" name="Picture 2" descr="H:\Documents\2017-2018\Wider Achievement\DHS Logos\WEB RGB\BuccleuchWEB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75" y="4448175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3" descr="H:\Documents\2017-2018\Wider Achievement\DHS Logos\WEB RGB\CaerlaverochWEB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75" y="4448175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4" descr="H:\Documents\2017-2018\Wider Achievement\DHS Logos\WEB RGB\DevorgillaWEB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01" y="4471989"/>
            <a:ext cx="8096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724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40704" y="332656"/>
            <a:ext cx="8229600" cy="1143000"/>
          </a:xfrm>
        </p:spPr>
        <p:txBody>
          <a:bodyPr/>
          <a:lstStyle/>
          <a:p>
            <a:r>
              <a:rPr lang="en-GB" b="1" dirty="0">
                <a:solidFill>
                  <a:srgbClr val="00B050"/>
                </a:solidFill>
                <a:latin typeface="Century Gothic" panose="020B0502020202020204" pitchFamily="34" charset="0"/>
              </a:rPr>
              <a:t>     </a:t>
            </a:r>
            <a:r>
              <a:rPr lang="en-GB" b="1" dirty="0">
                <a:solidFill>
                  <a:srgbClr val="00B050"/>
                </a:solidFill>
                <a:latin typeface="Trebuchet MS" panose="020B0603020202020204" pitchFamily="34" charset="0"/>
              </a:rPr>
              <a:t>2 Components </a:t>
            </a:r>
          </a:p>
        </p:txBody>
      </p:sp>
      <p:pic>
        <p:nvPicPr>
          <p:cNvPr id="1026" name="Picture 2" descr="Image result for question paper cartoon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812" y="3521179"/>
            <a:ext cx="2394161" cy="1421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21863" y="3050227"/>
            <a:ext cx="7991916" cy="30469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400" b="1" u="sng" dirty="0">
                <a:solidFill>
                  <a:srgbClr val="00B050"/>
                </a:solidFill>
                <a:latin typeface="Trebuchet MS"/>
              </a:rPr>
              <a:t>Question Paper: 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400" dirty="0">
                <a:latin typeface="Trebuchet MS"/>
              </a:rPr>
              <a:t>Marked out of 60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400" dirty="0">
                <a:latin typeface="Trebuchet MS"/>
              </a:rPr>
              <a:t>50% of your final mark.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400" dirty="0">
                <a:latin typeface="Trebuchet MS"/>
              </a:rPr>
              <a:t>Questions based on the three units covered in class.</a:t>
            </a:r>
          </a:p>
          <a:p>
            <a:pPr marL="342900" indent="-342900">
              <a:buFont typeface="Calibri"/>
              <a:buChar char="-"/>
            </a:pPr>
            <a:r>
              <a:rPr lang="en-GB" sz="2400" b="1" dirty="0">
                <a:latin typeface="Trebuchet MS"/>
              </a:rPr>
              <a:t>Food for Health</a:t>
            </a:r>
            <a:endParaRPr lang="en-GB" dirty="0">
              <a:cs typeface="Calibri" panose="020F0502020204030204"/>
            </a:endParaRPr>
          </a:p>
          <a:p>
            <a:pPr marL="342900" indent="-342900">
              <a:buFont typeface="Calibri"/>
              <a:buChar char="-"/>
            </a:pPr>
            <a:r>
              <a:rPr lang="en-GB" sz="2400" b="1" dirty="0">
                <a:latin typeface="Trebuchet MS"/>
              </a:rPr>
              <a:t>Contemporary Food Issues </a:t>
            </a:r>
            <a:endParaRPr lang="en-GB" dirty="0">
              <a:latin typeface="Calibri" panose="020F0502020204030204"/>
              <a:cs typeface="Calibri" panose="020F0502020204030204"/>
            </a:endParaRPr>
          </a:p>
          <a:p>
            <a:pPr marL="342900" indent="-342900">
              <a:buFont typeface="Calibri"/>
              <a:buChar char="-"/>
            </a:pPr>
            <a:r>
              <a:rPr lang="en-GB" sz="2400" b="1" dirty="0">
                <a:latin typeface="Trebuchet MS"/>
              </a:rPr>
              <a:t>Food Product Development</a:t>
            </a:r>
            <a:endParaRPr lang="en-GB" dirty="0"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2400" dirty="0">
              <a:latin typeface="Trebuchet MS" panose="020B0603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35599" y="1260770"/>
            <a:ext cx="7240053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400" b="1" u="sng" dirty="0">
                <a:solidFill>
                  <a:srgbClr val="00B050"/>
                </a:solidFill>
                <a:latin typeface="Trebuchet MS" panose="020B0603020202020204" pitchFamily="34" charset="0"/>
              </a:rPr>
              <a:t>Assignment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400" dirty="0">
                <a:latin typeface="Trebuchet MS"/>
              </a:rPr>
              <a:t>Marked out of 60. </a:t>
            </a:r>
            <a:endParaRPr lang="en-GB" sz="2400" dirty="0">
              <a:latin typeface="Trebuchet MS" panose="020B0603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400" dirty="0">
                <a:latin typeface="Trebuchet MS"/>
              </a:rPr>
              <a:t>50% of your final mark. </a:t>
            </a:r>
            <a:endParaRPr lang="en-GB" sz="2400" dirty="0">
              <a:latin typeface="Trebuchet MS" panose="020B0603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400" dirty="0">
                <a:latin typeface="Trebuchet MS"/>
              </a:rPr>
              <a:t>Briefs tend to be released by SQA in September</a:t>
            </a:r>
            <a:endParaRPr lang="en-GB" sz="2400" dirty="0">
              <a:latin typeface="Trebuchet MS" panose="020B0603020202020204" pitchFamily="34" charset="0"/>
            </a:endParaRPr>
          </a:p>
        </p:txBody>
      </p:sp>
      <p:pic>
        <p:nvPicPr>
          <p:cNvPr id="3" name="Picture 2" descr="assignments-lm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524" y="1443824"/>
            <a:ext cx="2468142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253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528" y="1916833"/>
            <a:ext cx="82296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GB" b="1" u="sng" dirty="0">
                <a:latin typeface="Trebuchet MS"/>
              </a:rPr>
              <a:t>Last years Brief examples</a:t>
            </a:r>
            <a:endParaRPr lang="en-GB" b="1" u="sng" dirty="0"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r>
              <a:rPr lang="en-GB" dirty="0">
                <a:ea typeface="+mn-lt"/>
                <a:cs typeface="+mn-lt"/>
              </a:rPr>
              <a:t>   Develop an international dish for a restaurant using organic ingredients. </a:t>
            </a:r>
          </a:p>
          <a:p>
            <a:pPr marL="0" indent="0" algn="ctr">
              <a:buNone/>
            </a:pPr>
            <a:r>
              <a:rPr lang="en-GB" dirty="0">
                <a:ea typeface="+mn-lt"/>
                <a:cs typeface="+mn-lt"/>
              </a:rPr>
              <a:t>Develop a high energy snack suitable for athletes.</a:t>
            </a:r>
            <a:endParaRPr lang="en-GB">
              <a:cs typeface="Calibri"/>
            </a:endParaRPr>
          </a:p>
          <a:p>
            <a:pPr marL="0" indent="0" algn="ctr">
              <a:buNone/>
            </a:pPr>
            <a:endParaRPr lang="en-GB" i="1" dirty="0"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r>
              <a:rPr lang="en-GB" dirty="0"/>
              <a:t>Section 1 titled ‘planning’ has 30 marks </a:t>
            </a:r>
            <a:endParaRPr lang="en-GB" i="1" dirty="0"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r>
              <a:rPr lang="en-GB" dirty="0"/>
              <a:t>Section 2 titled ‘the product’ has 12 marks. </a:t>
            </a:r>
          </a:p>
          <a:p>
            <a:pPr marL="0" indent="0" algn="ctr">
              <a:buNone/>
            </a:pPr>
            <a:r>
              <a:rPr lang="en-GB" dirty="0">
                <a:cs typeface="Calibri"/>
              </a:rPr>
              <a:t>Section 3 titled 'Product testing' has 8 marks. </a:t>
            </a:r>
          </a:p>
          <a:p>
            <a:pPr marL="0" indent="0" algn="ctr">
              <a:buNone/>
            </a:pPr>
            <a:r>
              <a:rPr lang="en-GB" dirty="0">
                <a:cs typeface="Calibri"/>
              </a:rPr>
              <a:t>Section 4 titled 'Evaluation' has 10 marks.</a:t>
            </a:r>
          </a:p>
        </p:txBody>
      </p:sp>
      <p:sp>
        <p:nvSpPr>
          <p:cNvPr id="4" name="Rectangle 3"/>
          <p:cNvSpPr/>
          <p:nvPr/>
        </p:nvSpPr>
        <p:spPr>
          <a:xfrm>
            <a:off x="1553135" y="314117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u="sng" dirty="0">
                <a:solidFill>
                  <a:srgbClr val="00B050"/>
                </a:solidFill>
                <a:latin typeface="Century Gothic" panose="020B0502020202020204" pitchFamily="34" charset="0"/>
              </a:rPr>
              <a:t>Assignment</a:t>
            </a:r>
          </a:p>
        </p:txBody>
      </p:sp>
      <p:sp>
        <p:nvSpPr>
          <p:cNvPr id="5" name="32-Point Star 4"/>
          <p:cNvSpPr/>
          <p:nvPr/>
        </p:nvSpPr>
        <p:spPr>
          <a:xfrm>
            <a:off x="8328248" y="97392"/>
            <a:ext cx="2094593" cy="181944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8835484" y="653841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50%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70279" y="1118261"/>
            <a:ext cx="8584098" cy="532453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0" b="1" u="sng" dirty="0">
                <a:solidFill>
                  <a:srgbClr val="00B050"/>
                </a:solidFill>
                <a:latin typeface="Trebuchet MS" panose="020B0603020202020204" pitchFamily="34" charset="0"/>
              </a:rPr>
              <a:t>HOW TO PASS</a:t>
            </a:r>
          </a:p>
          <a:p>
            <a:pPr marL="857250" indent="-857250" algn="ctr">
              <a:buFont typeface="Arial" panose="020B0604020202020204" pitchFamily="34" charset="0"/>
              <a:buChar char="•"/>
            </a:pPr>
            <a:r>
              <a:rPr lang="en-GB" sz="4000" b="1" dirty="0">
                <a:latin typeface="Trebuchet MS"/>
              </a:rPr>
              <a:t>Meet the deadlines issued by the teacher for each section. </a:t>
            </a:r>
            <a:endParaRPr lang="en-GB" sz="4000" b="1" dirty="0">
              <a:latin typeface="Trebuchet MS" panose="020B0603020202020204" pitchFamily="34" charset="0"/>
            </a:endParaRPr>
          </a:p>
          <a:p>
            <a:pPr marL="857250" indent="-857250" algn="ctr">
              <a:buFont typeface="Arial" panose="020B0604020202020204" pitchFamily="34" charset="0"/>
              <a:buChar char="•"/>
            </a:pPr>
            <a:r>
              <a:rPr lang="en-GB" sz="4000" b="1" dirty="0">
                <a:latin typeface="Trebuchet MS"/>
              </a:rPr>
              <a:t> Research should be completed at home for the 'planning' section. </a:t>
            </a:r>
          </a:p>
          <a:p>
            <a:pPr marL="857250" indent="-857250" algn="ctr">
              <a:buFont typeface="Arial" panose="020B0604020202020204" pitchFamily="34" charset="0"/>
              <a:buChar char="•"/>
            </a:pPr>
            <a:r>
              <a:rPr lang="en-GB" sz="4000" b="1" dirty="0">
                <a:latin typeface="Trebuchet MS"/>
              </a:rPr>
              <a:t>Assignment will be completed by early March. </a:t>
            </a:r>
            <a:endParaRPr lang="en-GB" sz="40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31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3EBAC69-7097-5C81-4398-4069DF8BC6CE}"/>
              </a:ext>
            </a:extLst>
          </p:cNvPr>
          <p:cNvSpPr txBox="1"/>
          <p:nvPr/>
        </p:nvSpPr>
        <p:spPr>
          <a:xfrm>
            <a:off x="395657" y="369853"/>
            <a:ext cx="3488993" cy="830997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entury Gothic"/>
              </a:rPr>
              <a:t>Analyse Questions – 9 marks</a:t>
            </a:r>
            <a:endParaRPr lang="en-GB" sz="2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D58ADA61-FF06-FD35-E0B0-0E9017E00C49}"/>
              </a:ext>
            </a:extLst>
          </p:cNvPr>
          <p:cNvSpPr txBox="1"/>
          <p:nvPr/>
        </p:nvSpPr>
        <p:spPr>
          <a:xfrm>
            <a:off x="984886" y="1844218"/>
            <a:ext cx="7920880" cy="193899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>
                <a:latin typeface="Century Gothic" panose="020B0502020202020204" pitchFamily="34" charset="0"/>
              </a:rPr>
              <a:t>Aspect of diet: Energy Intake</a:t>
            </a:r>
          </a:p>
          <a:p>
            <a:r>
              <a:rPr lang="en-GB" sz="2400" dirty="0">
                <a:latin typeface="Century Gothic" panose="020B0502020202020204" pitchFamily="34" charset="0"/>
              </a:rPr>
              <a:t>Fact: His </a:t>
            </a:r>
            <a:r>
              <a:rPr lang="en-GB" sz="2400" b="1" u="sng" dirty="0">
                <a:latin typeface="Century Gothic" panose="020B0502020202020204" pitchFamily="34" charset="0"/>
              </a:rPr>
              <a:t>energy intake is higher </a:t>
            </a:r>
            <a:r>
              <a:rPr lang="en-GB" sz="2400" dirty="0">
                <a:latin typeface="Century Gothic" panose="020B0502020202020204" pitchFamily="34" charset="0"/>
              </a:rPr>
              <a:t>than recommended the </a:t>
            </a: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impact</a:t>
            </a:r>
            <a:r>
              <a:rPr lang="en-GB" sz="2400" dirty="0">
                <a:latin typeface="Century Gothic" panose="020B0502020202020204" pitchFamily="34" charset="0"/>
              </a:rPr>
              <a:t> of this is that the extra energy could help him when he is training for his </a:t>
            </a:r>
            <a:r>
              <a:rPr lang="en-GB" sz="2400" b="1" u="sng" dirty="0">
                <a:latin typeface="Century Gothic" panose="020B0502020202020204" pitchFamily="34" charset="0"/>
              </a:rPr>
              <a:t>marathon</a:t>
            </a:r>
          </a:p>
        </p:txBody>
      </p:sp>
      <p:sp>
        <p:nvSpPr>
          <p:cNvPr id="10" name="TextBox 2">
            <a:extLst>
              <a:ext uri="{FF2B5EF4-FFF2-40B4-BE49-F238E27FC236}">
                <a16:creationId xmlns:a16="http://schemas.microsoft.com/office/drawing/2014/main" id="{7FC720C6-F5A9-61AA-9D80-F041F2B11C11}"/>
              </a:ext>
            </a:extLst>
          </p:cNvPr>
          <p:cNvSpPr txBox="1"/>
          <p:nvPr/>
        </p:nvSpPr>
        <p:spPr>
          <a:xfrm>
            <a:off x="984886" y="3845008"/>
            <a:ext cx="7920880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>
                <a:latin typeface="Century Gothic" panose="020B0502020202020204" pitchFamily="34" charset="0"/>
              </a:rPr>
              <a:t>Consequence on health:</a:t>
            </a:r>
          </a:p>
          <a:p>
            <a:r>
              <a:rPr lang="en-GB" sz="2400" dirty="0">
                <a:latin typeface="Century Gothic" panose="020B0502020202020204" pitchFamily="34" charset="0"/>
              </a:rPr>
              <a:t>A </a:t>
            </a:r>
            <a:r>
              <a:rPr lang="en-GB" sz="24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consequence</a:t>
            </a:r>
            <a:r>
              <a:rPr lang="en-GB" sz="2400" dirty="0">
                <a:latin typeface="Century Gothic" panose="020B0502020202020204" pitchFamily="34" charset="0"/>
              </a:rPr>
              <a:t> of this extra energy will be that it will prevent him from getting tired when training. </a:t>
            </a: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B44522D4-9A81-6CD4-40DC-4F6017C6CAE8}"/>
              </a:ext>
            </a:extLst>
          </p:cNvPr>
          <p:cNvSpPr txBox="1"/>
          <p:nvPr/>
        </p:nvSpPr>
        <p:spPr>
          <a:xfrm>
            <a:off x="984886" y="5228594"/>
            <a:ext cx="7920880" cy="1200329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>
                <a:latin typeface="Century Gothic" panose="020B0502020202020204" pitchFamily="34" charset="0"/>
              </a:rPr>
              <a:t>Contribution made by lunch:</a:t>
            </a:r>
          </a:p>
          <a:p>
            <a:r>
              <a:rPr lang="en-GB" sz="2400" dirty="0">
                <a:latin typeface="Century Gothic"/>
              </a:rPr>
              <a:t>The wholewheat pasta will provide carbohydrates which will </a:t>
            </a:r>
            <a:r>
              <a:rPr lang="en-GB" sz="2400" b="1" dirty="0">
                <a:solidFill>
                  <a:srgbClr val="0070C0"/>
                </a:solidFill>
                <a:latin typeface="Century Gothic"/>
              </a:rPr>
              <a:t>contribute</a:t>
            </a:r>
            <a:r>
              <a:rPr lang="en-GB" sz="2400" dirty="0">
                <a:latin typeface="Century Gothic"/>
              </a:rPr>
              <a:t> to his energy intake. </a:t>
            </a:r>
            <a:endParaRPr lang="en-GB" sz="2400" dirty="0">
              <a:latin typeface="Century Gothic" panose="020B0502020202020204" pitchFamily="34" charset="0"/>
            </a:endParaRPr>
          </a:p>
        </p:txBody>
      </p:sp>
      <p:sp>
        <p:nvSpPr>
          <p:cNvPr id="12" name="TextBox 4">
            <a:extLst>
              <a:ext uri="{FF2B5EF4-FFF2-40B4-BE49-F238E27FC236}">
                <a16:creationId xmlns:a16="http://schemas.microsoft.com/office/drawing/2014/main" id="{23B6ED3B-0AB5-0D82-14B9-990389C23A75}"/>
              </a:ext>
            </a:extLst>
          </p:cNvPr>
          <p:cNvSpPr txBox="1"/>
          <p:nvPr/>
        </p:nvSpPr>
        <p:spPr>
          <a:xfrm>
            <a:off x="3987593" y="321270"/>
            <a:ext cx="86994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b="1" dirty="0"/>
              <a:t>Remember: fact-   </a:t>
            </a:r>
            <a:r>
              <a:rPr lang="en-GB" sz="3200" b="1" dirty="0">
                <a:solidFill>
                  <a:srgbClr val="FF0000"/>
                </a:solidFill>
              </a:rPr>
              <a:t>impact</a:t>
            </a:r>
            <a:r>
              <a:rPr lang="en-GB" sz="3200" b="1" dirty="0"/>
              <a:t>  -  </a:t>
            </a:r>
            <a:r>
              <a:rPr lang="en-GB" sz="3200" b="1" dirty="0">
                <a:solidFill>
                  <a:srgbClr val="00B050"/>
                </a:solidFill>
              </a:rPr>
              <a:t>consequence </a:t>
            </a:r>
            <a:r>
              <a:rPr lang="en-GB" sz="3200" b="1" dirty="0"/>
              <a:t> -  </a:t>
            </a:r>
            <a:r>
              <a:rPr lang="en-GB" sz="3200" b="1" dirty="0">
                <a:solidFill>
                  <a:schemeClr val="accent5"/>
                </a:solidFill>
              </a:rPr>
              <a:t>conclusion </a:t>
            </a:r>
            <a:r>
              <a:rPr lang="en-GB" sz="3200" b="1" dirty="0"/>
              <a:t>(</a:t>
            </a:r>
            <a:r>
              <a:rPr lang="en-GB" sz="3200" dirty="0"/>
              <a:t>about the </a:t>
            </a:r>
            <a:r>
              <a:rPr lang="en-GB" sz="3200" b="1" dirty="0"/>
              <a:t>contribution</a:t>
            </a:r>
            <a:r>
              <a:rPr lang="en-GB" sz="3200" dirty="0"/>
              <a:t> of the lunch</a:t>
            </a:r>
            <a:r>
              <a:rPr lang="en-GB" sz="3200" b="1" dirty="0"/>
              <a:t>)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8747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0" y="0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u="sng" dirty="0">
                <a:solidFill>
                  <a:srgbClr val="00B050"/>
                </a:solidFill>
                <a:latin typeface="Century Gothic" panose="020B0502020202020204" pitchFamily="34" charset="0"/>
              </a:rPr>
              <a:t>Question Paper</a:t>
            </a:r>
          </a:p>
        </p:txBody>
      </p:sp>
      <p:sp>
        <p:nvSpPr>
          <p:cNvPr id="5" name="32-Point Star 4"/>
          <p:cNvSpPr/>
          <p:nvPr/>
        </p:nvSpPr>
        <p:spPr>
          <a:xfrm>
            <a:off x="9915604" y="-10144"/>
            <a:ext cx="2094593" cy="181944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0422840" y="612412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50%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77339" y="3384080"/>
            <a:ext cx="1476164" cy="369332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Century Gothic"/>
              </a:rPr>
              <a:t>Evaluate</a:t>
            </a:r>
            <a:endParaRPr lang="en-GB" dirty="0">
              <a:solidFill>
                <a:srgbClr val="FF0000"/>
              </a:solidFill>
              <a:latin typeface="Century Gothic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99506" y="714910"/>
            <a:ext cx="1476164" cy="369332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Century Gothic"/>
              </a:rPr>
              <a:t>Explain </a:t>
            </a:r>
            <a:endParaRPr lang="en-GB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10610" y="728177"/>
            <a:ext cx="4621453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2800" b="1" dirty="0"/>
              <a:t>Fact BATS Consequence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58818" y="3243967"/>
            <a:ext cx="4621453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2800" b="1" dirty="0"/>
              <a:t>Fact Opinion Consequence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DB7689-B0EA-6068-BB6F-520B8CE390B6}"/>
              </a:ext>
            </a:extLst>
          </p:cNvPr>
          <p:cNvSpPr txBox="1"/>
          <p:nvPr/>
        </p:nvSpPr>
        <p:spPr>
          <a:xfrm>
            <a:off x="286339" y="3828023"/>
            <a:ext cx="9542092" cy="256993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cs typeface="Calibri"/>
              </a:rPr>
              <a:t>Evaluate the contribution of red meat in the diet. 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 sz="2400" b="1" dirty="0">
                <a:cs typeface="Calibri"/>
              </a:rPr>
              <a:t>Fact:</a:t>
            </a:r>
            <a:r>
              <a:rPr lang="en-GB" sz="2400" dirty="0">
                <a:cs typeface="Calibri"/>
              </a:rPr>
              <a:t> Red meat is high in saturated fat</a:t>
            </a:r>
            <a:endParaRPr lang="en-US" sz="2400" dirty="0">
              <a:cs typeface="Calibri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 sz="2400" b="1" dirty="0">
                <a:cs typeface="Calibri"/>
              </a:rPr>
              <a:t>Opinion: </a:t>
            </a:r>
            <a:r>
              <a:rPr lang="en-GB" sz="2400" dirty="0">
                <a:cs typeface="Calibri"/>
              </a:rPr>
              <a:t>this is bad</a:t>
            </a:r>
            <a:endParaRPr lang="en-US" sz="2400" dirty="0">
              <a:cs typeface="Calibri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GB" sz="2400" b="1" dirty="0">
                <a:cs typeface="Calibri"/>
              </a:rPr>
              <a:t>Consequence:</a:t>
            </a:r>
            <a:r>
              <a:rPr lang="en-GB" sz="2400" dirty="0">
                <a:cs typeface="Calibri"/>
              </a:rPr>
              <a:t> as the saturated fat will increase the levels of LDL cholesterol in the blood resulting in an increased risk of coronary heart disease. 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398902" y="1267681"/>
            <a:ext cx="1081038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Explain the inter-relationships between calcium, phosphorus and vitamin 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Fact: </a:t>
            </a:r>
            <a:r>
              <a:rPr lang="en-GB" sz="2400" dirty="0"/>
              <a:t>Vitamin D requires to be present in the intestine to aid in the absorption of calcium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BATS: therefore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Consequence: bones are  formed correctly so reducing the risk of osteoporosis. </a:t>
            </a:r>
            <a:endParaRPr lang="en-GB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999506" y="899576"/>
            <a:ext cx="9774620" cy="507831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b="1" u="sng" dirty="0">
                <a:solidFill>
                  <a:srgbClr val="00B050"/>
                </a:solidFill>
                <a:latin typeface="Century Gothic" panose="020B0502020202020204" pitchFamily="34" charset="0"/>
              </a:rPr>
              <a:t>HOW TO PASS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latin typeface="Century Gothic" panose="020B0502020202020204" pitchFamily="34" charset="0"/>
              </a:rPr>
              <a:t>Use the command word structures you have been taught.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latin typeface="Century Gothic" panose="020B0502020202020204" pitchFamily="34" charset="0"/>
              </a:rPr>
              <a:t>Complete the homework given to you.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latin typeface="Century Gothic" panose="020B0502020202020204" pitchFamily="34" charset="0"/>
              </a:rPr>
              <a:t>Each of the units assessments will occur prior to Christmas Holidays.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latin typeface="Century Gothic" panose="020B0502020202020204" pitchFamily="34" charset="0"/>
              </a:rPr>
              <a:t>Complete Past Papers for marking by myself.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latin typeface="Century Gothic" panose="020B0502020202020204" pitchFamily="34" charset="0"/>
              </a:rPr>
              <a:t>Look at the mark allocation for an answer.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latin typeface="Century Gothic" panose="020B0502020202020204" pitchFamily="34" charset="0"/>
              </a:rPr>
              <a:t>Continually revise your nutrition work,  you need to know this inside out to answer these questions.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latin typeface="Century Gothic" panose="020B0502020202020204" pitchFamily="34" charset="0"/>
              </a:rPr>
              <a:t>Attend Study Support on a Monday in HE 15:15-16:15.   </a:t>
            </a:r>
          </a:p>
        </p:txBody>
      </p:sp>
    </p:spTree>
    <p:extLst>
      <p:ext uri="{BB962C8B-B14F-4D97-AF65-F5344CB8AC3E}">
        <p14:creationId xmlns:p14="http://schemas.microsoft.com/office/powerpoint/2010/main" val="145035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53135" y="314117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u="sng" dirty="0">
                <a:solidFill>
                  <a:srgbClr val="00B050"/>
                </a:solidFill>
                <a:latin typeface="Century Gothic" panose="020B0502020202020204" pitchFamily="34" charset="0"/>
              </a:rPr>
              <a:t>Revision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22576" t="55280" r="60452" b="21875"/>
          <a:stretch/>
        </p:blipFill>
        <p:spPr>
          <a:xfrm>
            <a:off x="1671145" y="1355833"/>
            <a:ext cx="1655380" cy="167114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852041" y="172974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hlinkClick r:id="rId4"/>
              </a:rPr>
              <a:t>https://online.clickview.co.uk/libraries/categories/36254447/health-and-food-technology?sort=productionyear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791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53134" y="314117"/>
            <a:ext cx="77327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u="sng" dirty="0">
                <a:solidFill>
                  <a:srgbClr val="00B050"/>
                </a:solidFill>
                <a:latin typeface="Century Gothic" panose="020B0502020202020204" pitchFamily="34" charset="0"/>
              </a:rPr>
              <a:t>How can you support your child.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8997" y="1370351"/>
            <a:ext cx="9774620" cy="35394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Century Gothic" panose="020B0502020202020204" pitchFamily="34" charset="0"/>
              </a:rPr>
              <a:t>Encourage attendance at Study Support (Every Monday 15:15-16:15)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Century Gothic" panose="020B0502020202020204" pitchFamily="34" charset="0"/>
              </a:rPr>
              <a:t>Encourage attendance at the masterclass prior to the exam.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Century Gothic" panose="020B0502020202020204" pitchFamily="34" charset="0"/>
              </a:rPr>
              <a:t>Encourage your child to revise little and often.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Century Gothic" panose="020B0502020202020204" pitchFamily="34" charset="0"/>
              </a:rPr>
              <a:t>Get in direct contact with myself if you have any concerns. </a:t>
            </a:r>
          </a:p>
          <a:p>
            <a:endParaRPr lang="en-GB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69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DF0FF5B0D2FE468A807B35402EAF77" ma:contentTypeVersion="7" ma:contentTypeDescription="Create a new document." ma:contentTypeScope="" ma:versionID="91bbb1fe2569083579c2200c347194b7">
  <xsd:schema xmlns:xsd="http://www.w3.org/2001/XMLSchema" xmlns:xs="http://www.w3.org/2001/XMLSchema" xmlns:p="http://schemas.microsoft.com/office/2006/metadata/properties" xmlns:ns2="0aa597ff-a585-411d-a951-76dc7e880849" xmlns:ns3="fa6ed703-9984-4407-ad3a-3334bf7c20ab" targetNamespace="http://schemas.microsoft.com/office/2006/metadata/properties" ma:root="true" ma:fieldsID="4f3cbd269cb189eadd7fc28350dad707" ns2:_="" ns3:_="">
    <xsd:import namespace="0aa597ff-a585-411d-a951-76dc7e880849"/>
    <xsd:import namespace="fa6ed703-9984-4407-ad3a-3334bf7c20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a597ff-a585-411d-a951-76dc7e8808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6ed703-9984-4407-ad3a-3334bf7c20a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1329D9D-1A6B-4F2A-95F5-A445450D097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06BC20B-A5D0-4F95-9B5C-57D2AF487B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a597ff-a585-411d-a951-76dc7e880849"/>
    <ds:schemaRef ds:uri="fa6ed703-9984-4407-ad3a-3334bf7c20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D98ABCF-113E-4781-800C-878209A2F6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210</Words>
  <Application>Microsoft Office PowerPoint</Application>
  <PresentationFormat>Widescreen</PresentationFormat>
  <Paragraphs>63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     2 Components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Dumfries and Galloway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Pass</dc:title>
  <dc:creator>Susan Farquhar</dc:creator>
  <cp:lastModifiedBy>Miss Moffat</cp:lastModifiedBy>
  <cp:revision>128</cp:revision>
  <cp:lastPrinted>2021-08-30T10:17:33Z</cp:lastPrinted>
  <dcterms:created xsi:type="dcterms:W3CDTF">2019-09-02T13:39:59Z</dcterms:created>
  <dcterms:modified xsi:type="dcterms:W3CDTF">2023-09-13T11:07:44Z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0x0101004CDF0FF5B0D2FE468A807B35402EAF77</vt:lpwstr>
  </property>
</Properties>
</file>