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3" r:id="rId8"/>
    <p:sldId id="261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09"/>
  </p:normalViewPr>
  <p:slideViewPr>
    <p:cSldViewPr snapToGrid="0" snapToObjects="1">
      <p:cViewPr varScale="1">
        <p:scale>
          <a:sx n="64" d="100"/>
          <a:sy n="64" d="100"/>
        </p:scale>
        <p:origin x="9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576A1-6FCD-7248-BF6C-CD52A49952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 w to pass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F3DBC3-0901-0F43-9F8B-27E3161EAA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Higher DRAMA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3243" y="614823"/>
            <a:ext cx="180975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17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they need to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Attend extra study on Tuesday’s after school.</a:t>
            </a:r>
          </a:p>
          <a:p>
            <a:r>
              <a:rPr lang="en-GB" dirty="0" smtClean="0"/>
              <a:t>Commit to attending extra rehearsals on the lead up to the final exam. </a:t>
            </a:r>
          </a:p>
          <a:p>
            <a:r>
              <a:rPr lang="en-GB" dirty="0" smtClean="0"/>
              <a:t>Complete timed practice papers and revise all notes.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07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you can do to help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Encourage </a:t>
            </a:r>
            <a:r>
              <a:rPr lang="en-GB" dirty="0"/>
              <a:t>them to complete as many practice papers as possible. </a:t>
            </a:r>
          </a:p>
          <a:p>
            <a:r>
              <a:rPr lang="en-GB" dirty="0"/>
              <a:t>Actors – help to learn lines by reading in the other parts. </a:t>
            </a:r>
          </a:p>
          <a:p>
            <a:r>
              <a:rPr lang="en-GB" dirty="0"/>
              <a:t>Designers – watch their presentation and give positive and constructive feedback. </a:t>
            </a:r>
          </a:p>
          <a:p>
            <a:r>
              <a:rPr lang="en-GB" dirty="0"/>
              <a:t>Come to watch the show case evening next year.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2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1FB3F-8EE8-7642-9977-4E8A28045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practical exam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F60E1-5124-2141-AC4F-A1C589DFB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Drama exam is split 60% practical and 40% written.</a:t>
            </a:r>
          </a:p>
          <a:p>
            <a:r>
              <a:rPr lang="en-US" dirty="0"/>
              <a:t>Pupils </a:t>
            </a:r>
            <a:r>
              <a:rPr lang="en-US" dirty="0" smtClean="0"/>
              <a:t>can act or take on a designer role for the final exam.  </a:t>
            </a:r>
            <a:endParaRPr lang="en-US" dirty="0"/>
          </a:p>
          <a:p>
            <a:r>
              <a:rPr lang="en-US" dirty="0"/>
              <a:t>The school will be contacted by the external examiner around </a:t>
            </a:r>
            <a:r>
              <a:rPr lang="en-US" dirty="0" smtClean="0"/>
              <a:t>February 2024 </a:t>
            </a:r>
            <a:r>
              <a:rPr lang="en-US" dirty="0"/>
              <a:t>and we will arrange a day for them to come in and examine the pupils. </a:t>
            </a:r>
          </a:p>
          <a:p>
            <a:r>
              <a:rPr lang="en-US" dirty="0"/>
              <a:t>The practical exam will take one full day and it will take place in the Drama Studio</a:t>
            </a:r>
            <a:r>
              <a:rPr lang="en-US" dirty="0" smtClean="0"/>
              <a:t>.(potentially Theatre Royal)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62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8EB4-5CE0-474E-9FBC-3D07B98B7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A370D-BCB0-1846-85C1-967641C05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Actors will take on 2 separate roles from any 2 published plays.</a:t>
            </a:r>
          </a:p>
          <a:p>
            <a:r>
              <a:rPr lang="en-US" dirty="0" smtClean="0"/>
              <a:t>Both characters must </a:t>
            </a:r>
            <a:r>
              <a:rPr lang="en-US" dirty="0" smtClean="0"/>
              <a:t>be </a:t>
            </a:r>
            <a:r>
              <a:rPr lang="en-US" dirty="0" smtClean="0"/>
              <a:t>contrasting to show they can use acting concepts in a variety of ways. </a:t>
            </a:r>
          </a:p>
          <a:p>
            <a:r>
              <a:rPr lang="en-US" dirty="0" smtClean="0"/>
              <a:t>They will </a:t>
            </a:r>
            <a:r>
              <a:rPr lang="en-US" dirty="0"/>
              <a:t>act </a:t>
            </a:r>
            <a:r>
              <a:rPr lang="en-US" dirty="0" smtClean="0"/>
              <a:t>between 7-15 </a:t>
            </a:r>
            <a:r>
              <a:rPr lang="en-US" dirty="0"/>
              <a:t>minutes </a:t>
            </a:r>
            <a:r>
              <a:rPr lang="en-US" dirty="0" smtClean="0"/>
              <a:t>for each selected acting role. </a:t>
            </a:r>
          </a:p>
          <a:p>
            <a:r>
              <a:rPr lang="en-US" dirty="0" smtClean="0"/>
              <a:t>Pupils should now be reading plays and starting to think about what roles they would like to take on for their exam. </a:t>
            </a:r>
            <a:endParaRPr lang="en-US" dirty="0"/>
          </a:p>
          <a:p>
            <a:r>
              <a:rPr lang="en-US" dirty="0" smtClean="0"/>
              <a:t>I will work alongside the pupils to make sure they pick roles that will allow them to showcase their best acting skills to the examiner.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82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C7D7B-C611-D640-8FF9-FE8ECAD1A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09551-C651-3648-AC17-B83707BEF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Pupils will take on the role of a set designer from a play of choice.</a:t>
            </a:r>
          </a:p>
          <a:p>
            <a:r>
              <a:rPr lang="en-US" dirty="0" smtClean="0"/>
              <a:t>In addition to this pupils will also be in charge of designing one of the following;  </a:t>
            </a:r>
            <a:r>
              <a:rPr lang="en-US" dirty="0"/>
              <a:t>Lighting, Sound, Props, </a:t>
            </a:r>
            <a:r>
              <a:rPr lang="en-US" dirty="0" smtClean="0"/>
              <a:t>Hair </a:t>
            </a:r>
            <a:r>
              <a:rPr lang="en-US" dirty="0"/>
              <a:t>&amp; </a:t>
            </a:r>
            <a:r>
              <a:rPr lang="en-US" dirty="0" smtClean="0"/>
              <a:t>Make-up or costume.</a:t>
            </a:r>
            <a:endParaRPr lang="en-US" dirty="0"/>
          </a:p>
          <a:p>
            <a:r>
              <a:rPr lang="en-US" dirty="0" smtClean="0"/>
              <a:t>As </a:t>
            </a:r>
            <a:r>
              <a:rPr lang="en-US" dirty="0"/>
              <a:t>a designer the pupils are responsible for picking a published play that they are interested in and want to design </a:t>
            </a:r>
            <a:r>
              <a:rPr lang="en-US" dirty="0" smtClean="0"/>
              <a:t>for. </a:t>
            </a:r>
          </a:p>
          <a:p>
            <a:r>
              <a:rPr lang="en-US" dirty="0" smtClean="0"/>
              <a:t>Design pupils will create an elaborate design folio that will be presented to the external examiner of the day of their practical exam. </a:t>
            </a:r>
          </a:p>
          <a:p>
            <a:r>
              <a:rPr lang="en-US" dirty="0" smtClean="0"/>
              <a:t>Pupils must have a keen interest and prior knowledge in design to take on a design role e.g. As a costume designer they will be responsible for designing and making a full costume from scratch.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06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964BF-51E7-B84B-A610-AE63C5EC6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written exam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BC08E-92BA-D94A-96B9-D32FBD290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written exam will take place during the SQA exam diet under normal exam conditions. </a:t>
            </a:r>
          </a:p>
          <a:p>
            <a:r>
              <a:rPr lang="en-US" dirty="0"/>
              <a:t>The paper is split into three sections and will last 2 hours and 30 minutes.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08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0965C-75E0-7B45-8386-00D5FEB67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 – Theatre in context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58547-8BF4-D841-87A8-6735C6970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essay centers around their chosen text, ‘The </a:t>
            </a:r>
            <a:r>
              <a:rPr lang="en-US" dirty="0" smtClean="0"/>
              <a:t>Curious Incident of the Dog in the Night Time’ by Simon Stephens. </a:t>
            </a:r>
          </a:p>
          <a:p>
            <a:r>
              <a:rPr lang="en-US" dirty="0" smtClean="0"/>
              <a:t>This section is worth 20 marks and pupils have one hour to write the essay.</a:t>
            </a:r>
            <a:endParaRPr lang="en-US" dirty="0" smtClean="0"/>
          </a:p>
          <a:p>
            <a:r>
              <a:rPr lang="en-US" dirty="0" smtClean="0"/>
              <a:t>The pupils will be asked to respond to their chosen text as either an actor, designer or as a director. </a:t>
            </a:r>
            <a:endParaRPr lang="en-US" dirty="0" smtClean="0"/>
          </a:p>
          <a:p>
            <a:r>
              <a:rPr lang="en-US" dirty="0" smtClean="0"/>
              <a:t>Pupils must demonstrate an in-depth understanding of the play.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00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A03D9-3642-4F4E-B7EC-CD58D5139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 – theatre production</a:t>
            </a:r>
            <a:r>
              <a:rPr lang="en-US" dirty="0" smtClean="0"/>
              <a:t>: application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2E8E1-03C0-B44A-A6BE-15C7FDFC2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Within this section the pupils will be asked design questions focusing on the </a:t>
            </a:r>
            <a:r>
              <a:rPr lang="en-US" dirty="0"/>
              <a:t>play, The Curious Incident of the Dog in the Night Time </a:t>
            </a:r>
            <a:endParaRPr lang="en-US" dirty="0" smtClean="0"/>
          </a:p>
          <a:p>
            <a:r>
              <a:rPr lang="en-US" dirty="0" smtClean="0"/>
              <a:t>This section is worth 10 marks and pupils will have 30 minutes to complete it.</a:t>
            </a:r>
          </a:p>
          <a:p>
            <a:r>
              <a:rPr lang="en-US" dirty="0" smtClean="0"/>
              <a:t>It’s </a:t>
            </a:r>
            <a:r>
              <a:rPr lang="en-US" dirty="0" smtClean="0"/>
              <a:t>vital that pupils know all of the </a:t>
            </a:r>
            <a:r>
              <a:rPr lang="en-US" dirty="0" smtClean="0"/>
              <a:t>design</a:t>
            </a:r>
            <a:r>
              <a:rPr lang="en-US" dirty="0" smtClean="0"/>
              <a:t> </a:t>
            </a:r>
            <a:r>
              <a:rPr lang="en-US" dirty="0" smtClean="0"/>
              <a:t>terminology to gain marks in this section, this includes; set, lighting, sound, props, costume and hair and make-up.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43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3215A-6F1F-9F4C-94E9-7C602D906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3 – performance analysis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8AFB6-9193-FD40-BAAE-DFD1CA567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be </a:t>
            </a:r>
            <a:r>
              <a:rPr lang="en-US" dirty="0" err="1" smtClean="0"/>
              <a:t>analysing</a:t>
            </a:r>
            <a:r>
              <a:rPr lang="en-US" dirty="0" smtClean="0"/>
              <a:t> the National </a:t>
            </a:r>
            <a:r>
              <a:rPr lang="en-US" dirty="0" smtClean="0"/>
              <a:t>Theatre’s production of </a:t>
            </a:r>
            <a:r>
              <a:rPr lang="en-US" dirty="0" err="1" smtClean="0"/>
              <a:t>Yerma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essay focuses on pupils giving an insightful analysis of a live theatre production. </a:t>
            </a:r>
          </a:p>
          <a:p>
            <a:r>
              <a:rPr lang="en-US" dirty="0" smtClean="0"/>
              <a:t>This section is worth 20 marks and pupils will be given 1 hour to complete 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10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October assessment (9</a:t>
            </a:r>
            <a:r>
              <a:rPr lang="en-GB" baseline="30000" dirty="0" smtClean="0"/>
              <a:t>th</a:t>
            </a:r>
            <a:r>
              <a:rPr lang="en-GB" dirty="0" smtClean="0"/>
              <a:t>-13</a:t>
            </a:r>
            <a:r>
              <a:rPr lang="en-GB" baseline="30000" dirty="0" smtClean="0"/>
              <a:t>th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Pupil’s will write a section one timed essay for this. </a:t>
            </a:r>
          </a:p>
          <a:p>
            <a:r>
              <a:rPr lang="en-GB" dirty="0" smtClean="0"/>
              <a:t>Written and verbal feedback will be given. </a:t>
            </a:r>
          </a:p>
          <a:p>
            <a:r>
              <a:rPr lang="en-GB" dirty="0" smtClean="0"/>
              <a:t>Prelim in January will  be a full written paper.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85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1699</TotalTime>
  <Words>674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Gallery</vt:lpstr>
      <vt:lpstr>Ho w to pass</vt:lpstr>
      <vt:lpstr>THE practical exam  </vt:lpstr>
      <vt:lpstr>ACTORS</vt:lpstr>
      <vt:lpstr>DESIGNERS </vt:lpstr>
      <vt:lpstr>The written exam </vt:lpstr>
      <vt:lpstr>Section 1 – Theatre in context </vt:lpstr>
      <vt:lpstr>Section 2 – theatre production: application </vt:lpstr>
      <vt:lpstr>Section 3 – performance analysis </vt:lpstr>
      <vt:lpstr>October assessment (9th-13th)</vt:lpstr>
      <vt:lpstr>What they need to do</vt:lpstr>
      <vt:lpstr>What you can do to help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 w to pass</dc:title>
  <dc:creator>steven degnan</dc:creator>
  <cp:lastModifiedBy>Johanna Walker</cp:lastModifiedBy>
  <cp:revision>21</cp:revision>
  <dcterms:created xsi:type="dcterms:W3CDTF">2020-09-20T19:15:28Z</dcterms:created>
  <dcterms:modified xsi:type="dcterms:W3CDTF">2023-09-13T18:13:08Z</dcterms:modified>
</cp:coreProperties>
</file>