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6"/>
  </p:notesMasterIdLst>
  <p:handoutMasterIdLst>
    <p:handoutMasterId r:id="rId7"/>
  </p:handoutMasterIdLst>
  <p:sldIdLst>
    <p:sldId id="261" r:id="rId2"/>
    <p:sldId id="258" r:id="rId3"/>
    <p:sldId id="259" r:id="rId4"/>
    <p:sldId id="260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BB2BD-433B-47C8-B1D1-0BA962458B0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68C8E-E3F8-4723-8DB9-0FB14A6A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82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F652-4E37-49AB-B0CC-814154EA4A12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BEDDF-6549-4F89-8D92-B851AE0D9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1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ADF4C1-7F4F-4EC8-8F61-3CD3887A3A8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374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EDDF-6549-4F89-8D92-B851AE0D9A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8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50ACA-8557-47B8-A277-27C9224BEF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2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EDDF-6549-4F89-8D92-B851AE0D9A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32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DCF-4B40-48BE-8425-085B302238B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8AC2-A7FA-4115-929A-2EC442760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9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DCF-4B40-48BE-8425-085B302238B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8AC2-A7FA-4115-929A-2EC442760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0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DCF-4B40-48BE-8425-085B302238B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8AC2-A7FA-4115-929A-2EC442760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2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DCF-4B40-48BE-8425-085B302238B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8AC2-A7FA-4115-929A-2EC442760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2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DCF-4B40-48BE-8425-085B302238B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8AC2-A7FA-4115-929A-2EC442760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DCF-4B40-48BE-8425-085B302238B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8AC2-A7FA-4115-929A-2EC442760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5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DCF-4B40-48BE-8425-085B302238B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8AC2-A7FA-4115-929A-2EC442760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8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DCF-4B40-48BE-8425-085B302238B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8AC2-A7FA-4115-929A-2EC442760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0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DCF-4B40-48BE-8425-085B302238B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8AC2-A7FA-4115-929A-2EC442760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9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DCF-4B40-48BE-8425-085B302238B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8AC2-A7FA-4115-929A-2EC442760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7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DCF-4B40-48BE-8425-085B302238B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8AC2-A7FA-4115-929A-2EC442760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64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28DCF-4B40-48BE-8425-085B302238BE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48AC2-A7FA-4115-929A-2EC442760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8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2.m4a"/><Relationship Id="rId7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hyperlink" Target="https://www.google.co.uk/url?q=https://www.thestudentroom.co.uk/content.php?r%3D26318-What-s-the-difference-between-GCSE-and-A-level-maths&amp;sa=U&amp;ved=0ahUKEwj8i-vI38TdAhUqDsAKHek3DpkQwW4IHDAD&amp;usg=AOvVaw148ed8UlD-2rG3nR_OcnlX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9528" r="38576" b="32391"/>
          <a:stretch>
            <a:fillRect/>
          </a:stretch>
        </p:blipFill>
        <p:spPr bwMode="auto">
          <a:xfrm>
            <a:off x="5452198" y="1240913"/>
            <a:ext cx="1252537" cy="15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1524000" y="5567364"/>
            <a:ext cx="914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079875" y="3071218"/>
            <a:ext cx="4032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Pass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National 5 Health and Food Technology</a:t>
            </a:r>
          </a:p>
        </p:txBody>
      </p:sp>
      <p:pic>
        <p:nvPicPr>
          <p:cNvPr id="3078" name="Picture 2" descr="H:\Documents\2017-2018\Wider Achievement\DHS Logos\WEB RGB\BuccleuchWE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H:\Documents\2017-2018\Wider Achievement\DHS Logos\WEB RGB\CaerlaverochWE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H:\Documents\2017-2018\Wider Achievement\DHS Logos\WEB RGB\DevorgillaWE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1" y="4471989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86C0C0C-BD0D-4B5B-844F-42AF26AB41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2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50"/>
    </mc:Choice>
    <mc:Fallback>
      <p:transition spd="slow" advTm="12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704" y="332656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   </a:t>
            </a:r>
            <a:r>
              <a:rPr lang="en-GB" b="1" dirty="0">
                <a:solidFill>
                  <a:srgbClr val="00B050"/>
                </a:solidFill>
                <a:latin typeface="Trebuchet MS" panose="020B0603020202020204" pitchFamily="34" charset="0"/>
              </a:rPr>
              <a:t>2 Components </a:t>
            </a:r>
          </a:p>
        </p:txBody>
      </p:sp>
      <p:pic>
        <p:nvPicPr>
          <p:cNvPr id="1026" name="Picture 2" descr="Image result for question paper carto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12" y="3521179"/>
            <a:ext cx="2394161" cy="14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1863" y="3050227"/>
            <a:ext cx="7991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Question Paper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Trebuchet MS" panose="020B0603020202020204" pitchFamily="34" charset="0"/>
              </a:rPr>
              <a:t>Marked out of 50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Trebuchet MS" panose="020B0603020202020204" pitchFamily="34" charset="0"/>
              </a:rPr>
              <a:t>50% of your final mark.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Trebuchet MS" panose="020B0603020202020204" pitchFamily="34" charset="0"/>
              </a:rPr>
              <a:t>Questions based on the three units covered in class. Food and Health, Contemporary Food Issues and Food Product Development.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Trebuchet MS" panose="020B0603020202020204" pitchFamily="34" charset="0"/>
              </a:rPr>
              <a:t>For this year pupils will be given optionality in the paper, question 1 and 2 are mandatory then pupils must complete 3 out of the other 4 questions.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Trebuchet MS" panose="020B0603020202020204" pitchFamily="34" charset="0"/>
              </a:rPr>
              <a:t>1 hour 50 </a:t>
            </a:r>
            <a:r>
              <a:rPr lang="en-GB" sz="2400" dirty="0" err="1">
                <a:latin typeface="Trebuchet MS" panose="020B0603020202020204" pitchFamily="34" charset="0"/>
              </a:rPr>
              <a:t>mins</a:t>
            </a:r>
            <a:r>
              <a:rPr lang="en-GB" sz="2400" dirty="0">
                <a:latin typeface="Trebuchet MS" panose="020B0603020202020204" pitchFamily="34" charset="0"/>
              </a:rPr>
              <a:t> , during SQA exam diet.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1863" y="1160128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Assignment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Trebuchet MS" panose="020B0603020202020204" pitchFamily="34" charset="0"/>
              </a:rPr>
              <a:t>Marked out of 30. This will be scaled to 50.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Trebuchet MS" panose="020B0603020202020204" pitchFamily="34" charset="0"/>
              </a:rPr>
              <a:t>50% of your final mark.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Trebuchet MS" panose="020B0603020202020204" pitchFamily="34" charset="0"/>
              </a:rPr>
              <a:t>Commence in November.</a:t>
            </a:r>
          </a:p>
        </p:txBody>
      </p:sp>
      <p:pic>
        <p:nvPicPr>
          <p:cNvPr id="3" name="Picture 2" descr="assignments-lm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1443824"/>
            <a:ext cx="246814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798CD65-FAE1-43DD-A01E-D0520CF280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53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90"/>
    </mc:Choice>
    <mc:Fallback>
      <p:transition spd="slow" advTm="45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91683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>
                <a:latin typeface="Trebuchet MS" panose="020B0603020202020204" pitchFamily="34" charset="0"/>
              </a:rPr>
              <a:t>Brief issued by SQA</a:t>
            </a:r>
          </a:p>
          <a:p>
            <a:pPr marL="0" indent="0" algn="ctr">
              <a:buNone/>
            </a:pPr>
            <a:r>
              <a:rPr lang="en-GB" i="1" dirty="0">
                <a:latin typeface="Trebuchet MS" panose="020B0603020202020204" pitchFamily="34" charset="0"/>
              </a:rPr>
              <a:t>Develop a healthy dish for a farm shop café which uses produce from the farm. </a:t>
            </a:r>
          </a:p>
          <a:p>
            <a:pPr marL="0" indent="0" algn="ctr">
              <a:buNone/>
            </a:pPr>
            <a:endParaRPr lang="en-GB" i="1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GB" dirty="0"/>
              <a:t>Section 1 titled ‘planning’ has 22 marks. </a:t>
            </a:r>
          </a:p>
          <a:p>
            <a:pPr marL="0" indent="0" algn="ctr">
              <a:buNone/>
            </a:pPr>
            <a:r>
              <a:rPr lang="en-GB" dirty="0"/>
              <a:t>Section 2 titled ‘the product’ has 8 marks.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3135" y="314117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Assignment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8328248" y="97392"/>
            <a:ext cx="2094593" cy="181944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35484" y="65384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600" y="1513513"/>
            <a:ext cx="8009004" cy="4339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HOW TO PASS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Trebuchet MS" panose="020B0603020202020204" pitchFamily="34" charset="0"/>
              </a:rPr>
              <a:t>Do not progress onto the next stage of the assignment without having it checked by the teacher.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Trebuchet MS" panose="020B0603020202020204" pitchFamily="34" charset="0"/>
              </a:rPr>
              <a:t>Access all the voiced over presentations to support  you with completing the assignment. 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3B89B5E-7192-475C-9A3B-F4F79CAB4E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531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96"/>
    </mc:Choice>
    <mc:Fallback>
      <p:transition spd="slow" advTm="67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3135" y="314117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Paper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8328248" y="97392"/>
            <a:ext cx="2094593" cy="181944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35484" y="65384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9536" y="148478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There are four types of questions.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19536" y="2236222"/>
            <a:ext cx="4621270" cy="1384995"/>
            <a:chOff x="395536" y="2236222"/>
            <a:chExt cx="4621270" cy="1384995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2420888"/>
              <a:ext cx="2952328" cy="120032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1. </a:t>
              </a:r>
              <a:r>
                <a:rPr lang="en-GB" sz="2400" dirty="0">
                  <a:latin typeface="Century Gothic" panose="020B0502020202020204" pitchFamily="34" charset="0"/>
                </a:rPr>
                <a:t>These words indicate a shorter answer is required.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0642" y="2236222"/>
              <a:ext cx="1476164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List</a:t>
              </a:r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0642" y="3244334"/>
              <a:ext cx="1476164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Identify</a:t>
              </a:r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0642" y="2748662"/>
              <a:ext cx="1476164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Name  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47009" y="4509120"/>
            <a:ext cx="295232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These words indicate a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longer answer is needed.</a:t>
            </a:r>
            <a:endParaRPr lang="en-GB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2286" y="4261782"/>
            <a:ext cx="14761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 Describe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2286" y="5570828"/>
            <a:ext cx="14761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4. Evaluate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2286" y="4910229"/>
            <a:ext cx="14761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  Explain 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8359" y="2591539"/>
            <a:ext cx="324769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Short answers.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23856" y="4535781"/>
            <a:ext cx="462145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Fact BATS Consequence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5630" y="5168231"/>
            <a:ext cx="462145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Fact Opinion Consequence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3496" y="674400"/>
            <a:ext cx="9774620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HOW TO PASS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 panose="020B0502020202020204" pitchFamily="34" charset="0"/>
              </a:rPr>
              <a:t>Use the command word structures you have been taught.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 panose="020B0502020202020204" pitchFamily="34" charset="0"/>
              </a:rPr>
              <a:t>Complete the homework given to you.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 panose="020B0502020202020204" pitchFamily="34" charset="0"/>
              </a:rPr>
              <a:t>Request further homework on particular types of questions.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 panose="020B0502020202020204" pitchFamily="34" charset="0"/>
              </a:rPr>
              <a:t>Complete Past Papers for marking by myself.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 panose="020B0502020202020204" pitchFamily="34" charset="0"/>
              </a:rPr>
              <a:t>Look at the mark allocation for an answer.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 panose="020B0502020202020204" pitchFamily="34" charset="0"/>
              </a:rPr>
              <a:t>Continually revise your nutrition work,  you need to know this inside out to answer these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 panose="020B0502020202020204" pitchFamily="34" charset="0"/>
              </a:rPr>
              <a:t>Attend Study Support.  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A6A09873-4FA2-42C7-8940-6FDFF868B4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35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17"/>
    </mc:Choice>
    <mc:Fallback>
      <p:transition spd="slow" advTm="84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1.4|12.9|1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2.2|0.7|1.8|6.7|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314</Words>
  <Application>Microsoft Office PowerPoint</Application>
  <PresentationFormat>Widescreen</PresentationFormat>
  <Paragraphs>49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Trebuchet MS</vt:lpstr>
      <vt:lpstr>Wingdings</vt:lpstr>
      <vt:lpstr>Office Theme</vt:lpstr>
      <vt:lpstr>PowerPoint Presentation</vt:lpstr>
      <vt:lpstr>     2 Components </vt:lpstr>
      <vt:lpstr>PowerPoint Presentation</vt:lpstr>
      <vt:lpstr>PowerPoint Presentation</vt:lpstr>
    </vt:vector>
  </TitlesOfParts>
  <Company>Dumfries and Galloway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Pass</dc:title>
  <dc:creator>Susan Farquhar</dc:creator>
  <cp:lastModifiedBy>Susan Farquhar</cp:lastModifiedBy>
  <cp:revision>20</cp:revision>
  <cp:lastPrinted>2021-08-30T10:17:33Z</cp:lastPrinted>
  <dcterms:created xsi:type="dcterms:W3CDTF">2019-09-02T13:39:59Z</dcterms:created>
  <dcterms:modified xsi:type="dcterms:W3CDTF">2021-09-06T12:07:21Z</dcterms:modified>
</cp:coreProperties>
</file>