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4"/>
  </p:sldMasterIdLst>
  <p:notesMasterIdLst>
    <p:notesMasterId r:id="rId21"/>
  </p:notesMasterIdLst>
  <p:sldIdLst>
    <p:sldId id="257" r:id="rId5"/>
    <p:sldId id="280" r:id="rId6"/>
    <p:sldId id="274" r:id="rId7"/>
    <p:sldId id="258" r:id="rId8"/>
    <p:sldId id="262" r:id="rId9"/>
    <p:sldId id="263" r:id="rId10"/>
    <p:sldId id="264" r:id="rId11"/>
    <p:sldId id="269" r:id="rId12"/>
    <p:sldId id="281" r:id="rId13"/>
    <p:sldId id="282" r:id="rId14"/>
    <p:sldId id="283" r:id="rId15"/>
    <p:sldId id="271" r:id="rId16"/>
    <p:sldId id="276" r:id="rId17"/>
    <p:sldId id="278" r:id="rId18"/>
    <p:sldId id="285" r:id="rId19"/>
    <p:sldId id="28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ABBDF0-ABD3-1B77-7C74-602EB5928303}" v="80" dt="2022-09-14T20:48:38.534"/>
    <p1510:client id="{67E1D674-CA74-2A70-8514-E7863398FB24}" v="11" dt="2022-09-14T20:50:49.589"/>
    <p1510:client id="{AF6C64B1-F007-444E-9C88-835F73D62A63}" v="7" dt="2020-09-21T20:24:11.3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>
      <p:cViewPr varScale="1">
        <p:scale>
          <a:sx n="121" d="100"/>
          <a:sy n="121" d="100"/>
        </p:scale>
        <p:origin x="1904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s Henry" userId="S::gw10henryrachel2@glow.sch.uk::9f49722c-e63f-4520-b74b-0831efb26eff" providerId="AD" clId="Web-{47ABBDF0-ABD3-1B77-7C74-602EB5928303}"/>
    <pc:docChg chg="modSld">
      <pc:chgData name="Ms Henry" userId="S::gw10henryrachel2@glow.sch.uk::9f49722c-e63f-4520-b74b-0831efb26eff" providerId="AD" clId="Web-{47ABBDF0-ABD3-1B77-7C74-602EB5928303}" dt="2022-09-14T20:48:38.534" v="77"/>
      <pc:docMkLst>
        <pc:docMk/>
      </pc:docMkLst>
      <pc:sldChg chg="delSp delAnim">
        <pc:chgData name="Ms Henry" userId="S::gw10henryrachel2@glow.sch.uk::9f49722c-e63f-4520-b74b-0831efb26eff" providerId="AD" clId="Web-{47ABBDF0-ABD3-1B77-7C74-602EB5928303}" dt="2022-09-14T20:38:14.079" v="0"/>
        <pc:sldMkLst>
          <pc:docMk/>
          <pc:sldMk cId="3772820861" sldId="257"/>
        </pc:sldMkLst>
        <pc:picChg chg="del">
          <ac:chgData name="Ms Henry" userId="S::gw10henryrachel2@glow.sch.uk::9f49722c-e63f-4520-b74b-0831efb26eff" providerId="AD" clId="Web-{47ABBDF0-ABD3-1B77-7C74-602EB5928303}" dt="2022-09-14T20:38:14.079" v="0"/>
          <ac:picMkLst>
            <pc:docMk/>
            <pc:sldMk cId="3772820861" sldId="257"/>
            <ac:picMk id="5" creationId="{AB2D5F41-FFAC-874E-8279-A91896D3A73B}"/>
          </ac:picMkLst>
        </pc:picChg>
      </pc:sldChg>
      <pc:sldChg chg="modSp delAnim">
        <pc:chgData name="Ms Henry" userId="S::gw10henryrachel2@glow.sch.uk::9f49722c-e63f-4520-b74b-0831efb26eff" providerId="AD" clId="Web-{47ABBDF0-ABD3-1B77-7C74-602EB5928303}" dt="2022-09-14T20:47:33.751" v="73" actId="20577"/>
        <pc:sldMkLst>
          <pc:docMk/>
          <pc:sldMk cId="2828652977" sldId="258"/>
        </pc:sldMkLst>
        <pc:spChg chg="mod">
          <ac:chgData name="Ms Henry" userId="S::gw10henryrachel2@glow.sch.uk::9f49722c-e63f-4520-b74b-0831efb26eff" providerId="AD" clId="Web-{47ABBDF0-ABD3-1B77-7C74-602EB5928303}" dt="2022-09-14T20:47:33.751" v="73" actId="20577"/>
          <ac:spMkLst>
            <pc:docMk/>
            <pc:sldMk cId="2828652977" sldId="258"/>
            <ac:spMk id="3" creationId="{00000000-0000-0000-0000-000000000000}"/>
          </ac:spMkLst>
        </pc:spChg>
      </pc:sldChg>
      <pc:sldChg chg="modSp delAnim modAnim">
        <pc:chgData name="Ms Henry" userId="S::gw10henryrachel2@glow.sch.uk::9f49722c-e63f-4520-b74b-0831efb26eff" providerId="AD" clId="Web-{47ABBDF0-ABD3-1B77-7C74-602EB5928303}" dt="2022-09-14T20:47:58.205" v="75"/>
        <pc:sldMkLst>
          <pc:docMk/>
          <pc:sldMk cId="1387008541" sldId="262"/>
        </pc:sldMkLst>
        <pc:spChg chg="mod">
          <ac:chgData name="Ms Henry" userId="S::gw10henryrachel2@glow.sch.uk::9f49722c-e63f-4520-b74b-0831efb26eff" providerId="AD" clId="Web-{47ABBDF0-ABD3-1B77-7C74-602EB5928303}" dt="2022-09-14T20:42:25.524" v="19" actId="1076"/>
          <ac:spMkLst>
            <pc:docMk/>
            <pc:sldMk cId="1387008541" sldId="262"/>
            <ac:spMk id="3" creationId="{00000000-0000-0000-0000-000000000000}"/>
          </ac:spMkLst>
        </pc:spChg>
      </pc:sldChg>
      <pc:sldChg chg="delAnim">
        <pc:chgData name="Ms Henry" userId="S::gw10henryrachel2@glow.sch.uk::9f49722c-e63f-4520-b74b-0831efb26eff" providerId="AD" clId="Web-{47ABBDF0-ABD3-1B77-7C74-602EB5928303}" dt="2022-09-14T20:47:42.673" v="74"/>
        <pc:sldMkLst>
          <pc:docMk/>
          <pc:sldMk cId="2770225024" sldId="263"/>
        </pc:sldMkLst>
      </pc:sldChg>
      <pc:sldChg chg="delSp delAnim modAnim">
        <pc:chgData name="Ms Henry" userId="S::gw10henryrachel2@glow.sch.uk::9f49722c-e63f-4520-b74b-0831efb26eff" providerId="AD" clId="Web-{47ABBDF0-ABD3-1B77-7C74-602EB5928303}" dt="2022-09-14T20:48:38.534" v="77"/>
        <pc:sldMkLst>
          <pc:docMk/>
          <pc:sldMk cId="2143433812" sldId="264"/>
        </pc:sldMkLst>
        <pc:picChg chg="del">
          <ac:chgData name="Ms Henry" userId="S::gw10henryrachel2@glow.sch.uk::9f49722c-e63f-4520-b74b-0831efb26eff" providerId="AD" clId="Web-{47ABBDF0-ABD3-1B77-7C74-602EB5928303}" dt="2022-09-14T20:41:32.569" v="15"/>
          <ac:picMkLst>
            <pc:docMk/>
            <pc:sldMk cId="2143433812" sldId="264"/>
            <ac:picMk id="1026" creationId="{00000000-0000-0000-0000-000000000000}"/>
          </ac:picMkLst>
        </pc:picChg>
      </pc:sldChg>
      <pc:sldChg chg="delSp delAnim modAnim">
        <pc:chgData name="Ms Henry" userId="S::gw10henryrachel2@glow.sch.uk::9f49722c-e63f-4520-b74b-0831efb26eff" providerId="AD" clId="Web-{47ABBDF0-ABD3-1B77-7C74-602EB5928303}" dt="2022-09-14T20:48:19.362" v="76"/>
        <pc:sldMkLst>
          <pc:docMk/>
          <pc:sldMk cId="1445547712" sldId="274"/>
        </pc:sldMkLst>
        <pc:picChg chg="del">
          <ac:chgData name="Ms Henry" userId="S::gw10henryrachel2@glow.sch.uk::9f49722c-e63f-4520-b74b-0831efb26eff" providerId="AD" clId="Web-{47ABBDF0-ABD3-1B77-7C74-602EB5928303}" dt="2022-09-14T20:40:06.645" v="2"/>
          <ac:picMkLst>
            <pc:docMk/>
            <pc:sldMk cId="1445547712" sldId="274"/>
            <ac:picMk id="4" creationId="{AA8E73B2-0B27-ED40-904F-8B6E3649C9E6}"/>
          </ac:picMkLst>
        </pc:picChg>
      </pc:sldChg>
      <pc:sldChg chg="modSp">
        <pc:chgData name="Ms Henry" userId="S::gw10henryrachel2@glow.sch.uk::9f49722c-e63f-4520-b74b-0831efb26eff" providerId="AD" clId="Web-{47ABBDF0-ABD3-1B77-7C74-602EB5928303}" dt="2022-09-14T20:43:50.839" v="31" actId="20577"/>
        <pc:sldMkLst>
          <pc:docMk/>
          <pc:sldMk cId="2570455093" sldId="278"/>
        </pc:sldMkLst>
        <pc:spChg chg="mod">
          <ac:chgData name="Ms Henry" userId="S::gw10henryrachel2@glow.sch.uk::9f49722c-e63f-4520-b74b-0831efb26eff" providerId="AD" clId="Web-{47ABBDF0-ABD3-1B77-7C74-602EB5928303}" dt="2022-09-14T20:43:50.839" v="31" actId="20577"/>
          <ac:spMkLst>
            <pc:docMk/>
            <pc:sldMk cId="2570455093" sldId="278"/>
            <ac:spMk id="7" creationId="{00000000-0000-0000-0000-000000000000}"/>
          </ac:spMkLst>
        </pc:spChg>
      </pc:sldChg>
      <pc:sldChg chg="delSp delAnim">
        <pc:chgData name="Ms Henry" userId="S::gw10henryrachel2@glow.sch.uk::9f49722c-e63f-4520-b74b-0831efb26eff" providerId="AD" clId="Web-{47ABBDF0-ABD3-1B77-7C74-602EB5928303}" dt="2022-09-14T20:38:57.596" v="1"/>
        <pc:sldMkLst>
          <pc:docMk/>
          <pc:sldMk cId="754546794" sldId="280"/>
        </pc:sldMkLst>
        <pc:picChg chg="del">
          <ac:chgData name="Ms Henry" userId="S::gw10henryrachel2@glow.sch.uk::9f49722c-e63f-4520-b74b-0831efb26eff" providerId="AD" clId="Web-{47ABBDF0-ABD3-1B77-7C74-602EB5928303}" dt="2022-09-14T20:38:57.596" v="1"/>
          <ac:picMkLst>
            <pc:docMk/>
            <pc:sldMk cId="754546794" sldId="280"/>
            <ac:picMk id="8" creationId="{167105B6-E824-D048-92AA-AB46EEEE279E}"/>
          </ac:picMkLst>
        </pc:picChg>
      </pc:sldChg>
      <pc:sldChg chg="modSp delAnim">
        <pc:chgData name="Ms Henry" userId="S::gw10henryrachel2@glow.sch.uk::9f49722c-e63f-4520-b74b-0831efb26eff" providerId="AD" clId="Web-{47ABBDF0-ABD3-1B77-7C74-602EB5928303}" dt="2022-09-14T20:45:58.702" v="69"/>
        <pc:sldMkLst>
          <pc:docMk/>
          <pc:sldMk cId="2439576645" sldId="284"/>
        </pc:sldMkLst>
        <pc:spChg chg="mod">
          <ac:chgData name="Ms Henry" userId="S::gw10henryrachel2@glow.sch.uk::9f49722c-e63f-4520-b74b-0831efb26eff" providerId="AD" clId="Web-{47ABBDF0-ABD3-1B77-7C74-602EB5928303}" dt="2022-09-14T20:45:27.341" v="68" actId="20577"/>
          <ac:spMkLst>
            <pc:docMk/>
            <pc:sldMk cId="2439576645" sldId="284"/>
            <ac:spMk id="3" creationId="{00000000-0000-0000-0000-000000000000}"/>
          </ac:spMkLst>
        </pc:spChg>
      </pc:sldChg>
      <pc:sldChg chg="modSp">
        <pc:chgData name="Ms Henry" userId="S::gw10henryrachel2@glow.sch.uk::9f49722c-e63f-4520-b74b-0831efb26eff" providerId="AD" clId="Web-{47ABBDF0-ABD3-1B77-7C74-602EB5928303}" dt="2022-09-14T20:44:58.028" v="63" actId="1076"/>
        <pc:sldMkLst>
          <pc:docMk/>
          <pc:sldMk cId="2479893021" sldId="285"/>
        </pc:sldMkLst>
        <pc:spChg chg="mod">
          <ac:chgData name="Ms Henry" userId="S::gw10henryrachel2@glow.sch.uk::9f49722c-e63f-4520-b74b-0831efb26eff" providerId="AD" clId="Web-{47ABBDF0-ABD3-1B77-7C74-602EB5928303}" dt="2022-09-14T20:44:58.028" v="63" actId="1076"/>
          <ac:spMkLst>
            <pc:docMk/>
            <pc:sldMk cId="2479893021" sldId="285"/>
            <ac:spMk id="4" creationId="{00000000-0000-0000-0000-000000000000}"/>
          </ac:spMkLst>
        </pc:spChg>
        <pc:spChg chg="mod">
          <ac:chgData name="Ms Henry" userId="S::gw10henryrachel2@glow.sch.uk::9f49722c-e63f-4520-b74b-0831efb26eff" providerId="AD" clId="Web-{47ABBDF0-ABD3-1B77-7C74-602EB5928303}" dt="2022-09-14T20:44:01.339" v="33" actId="20577"/>
          <ac:spMkLst>
            <pc:docMk/>
            <pc:sldMk cId="2479893021" sldId="285"/>
            <ac:spMk id="5" creationId="{00000000-0000-0000-0000-000000000000}"/>
          </ac:spMkLst>
        </pc:spChg>
      </pc:sldChg>
    </pc:docChg>
  </pc:docChgLst>
  <pc:docChgLst>
    <pc:chgData name="Ms Henry" userId="S::gw10henryrachel2@glow.sch.uk::9f49722c-e63f-4520-b74b-0831efb26eff" providerId="AD" clId="Web-{67E1D674-CA74-2A70-8514-E7863398FB24}"/>
    <pc:docChg chg="modSld">
      <pc:chgData name="Ms Henry" userId="S::gw10henryrachel2@glow.sch.uk::9f49722c-e63f-4520-b74b-0831efb26eff" providerId="AD" clId="Web-{67E1D674-CA74-2A70-8514-E7863398FB24}" dt="2022-09-14T20:50:49.589" v="10" actId="20577"/>
      <pc:docMkLst>
        <pc:docMk/>
      </pc:docMkLst>
      <pc:sldChg chg="modSp">
        <pc:chgData name="Ms Henry" userId="S::gw10henryrachel2@glow.sch.uk::9f49722c-e63f-4520-b74b-0831efb26eff" providerId="AD" clId="Web-{67E1D674-CA74-2A70-8514-E7863398FB24}" dt="2022-09-14T20:50:49.589" v="10" actId="20577"/>
        <pc:sldMkLst>
          <pc:docMk/>
          <pc:sldMk cId="2570455093" sldId="278"/>
        </pc:sldMkLst>
        <pc:spChg chg="mod">
          <ac:chgData name="Ms Henry" userId="S::gw10henryrachel2@glow.sch.uk::9f49722c-e63f-4520-b74b-0831efb26eff" providerId="AD" clId="Web-{67E1D674-CA74-2A70-8514-E7863398FB24}" dt="2022-09-14T20:50:49.589" v="10" actId="20577"/>
          <ac:spMkLst>
            <pc:docMk/>
            <pc:sldMk cId="2570455093" sldId="278"/>
            <ac:spMk id="7" creationId="{00000000-0000-0000-0000-000000000000}"/>
          </ac:spMkLst>
        </pc:spChg>
      </pc:sldChg>
    </pc:docChg>
  </pc:docChgLst>
  <pc:docChgLst>
    <pc:chgData name="Mr Morton" userId="S::gw08mortonandrew@glow.sch.uk::94afed93-2d7e-453f-b293-f00cccc6e073" providerId="AD" clId="Web-{A7203897-4A0B-4AA3-0615-A901A0FA17E2}"/>
    <pc:docChg chg="modSld">
      <pc:chgData name="Mr Morton" userId="S::gw08mortonandrew@glow.sch.uk::94afed93-2d7e-453f-b293-f00cccc6e073" providerId="AD" clId="Web-{A7203897-4A0B-4AA3-0615-A901A0FA17E2}" dt="2020-09-12T13:44:05.990" v="24" actId="20577"/>
      <pc:docMkLst>
        <pc:docMk/>
      </pc:docMkLst>
      <pc:sldChg chg="modSp">
        <pc:chgData name="Mr Morton" userId="S::gw08mortonandrew@glow.sch.uk::94afed93-2d7e-453f-b293-f00cccc6e073" providerId="AD" clId="Web-{A7203897-4A0B-4AA3-0615-A901A0FA17E2}" dt="2020-09-12T13:44:05.990" v="23" actId="20577"/>
        <pc:sldMkLst>
          <pc:docMk/>
          <pc:sldMk cId="2143433812" sldId="264"/>
        </pc:sldMkLst>
        <pc:spChg chg="mod">
          <ac:chgData name="Mr Morton" userId="S::gw08mortonandrew@glow.sch.uk::94afed93-2d7e-453f-b293-f00cccc6e073" providerId="AD" clId="Web-{A7203897-4A0B-4AA3-0615-A901A0FA17E2}" dt="2020-09-12T13:44:05.990" v="23" actId="20577"/>
          <ac:spMkLst>
            <pc:docMk/>
            <pc:sldMk cId="2143433812" sldId="264"/>
            <ac:spMk id="3" creationId="{00000000-0000-0000-0000-000000000000}"/>
          </ac:spMkLst>
        </pc:spChg>
      </pc:sldChg>
    </pc:docChg>
  </pc:docChgLst>
  <pc:docChgLst>
    <pc:chgData name="Mr Morton" userId="94afed93-2d7e-453f-b293-f00cccc6e073" providerId="ADAL" clId="{AF6C64B1-F007-444E-9C88-835F73D62A63}"/>
    <pc:docChg chg="addSld delSld modSld">
      <pc:chgData name="Mr Morton" userId="94afed93-2d7e-453f-b293-f00cccc6e073" providerId="ADAL" clId="{AF6C64B1-F007-444E-9C88-835F73D62A63}" dt="2020-09-21T20:24:11.318" v="18"/>
      <pc:docMkLst>
        <pc:docMk/>
      </pc:docMkLst>
      <pc:sldChg chg="addSp delSp modSp del mod">
        <pc:chgData name="Mr Morton" userId="94afed93-2d7e-453f-b293-f00cccc6e073" providerId="ADAL" clId="{AF6C64B1-F007-444E-9C88-835F73D62A63}" dt="2020-09-21T20:20:44.159" v="4" actId="2696"/>
        <pc:sldMkLst>
          <pc:docMk/>
          <pc:sldMk cId="637216525" sldId="256"/>
        </pc:sldMkLst>
        <pc:spChg chg="add del mod">
          <ac:chgData name="Mr Morton" userId="94afed93-2d7e-453f-b293-f00cccc6e073" providerId="ADAL" clId="{AF6C64B1-F007-444E-9C88-835F73D62A63}" dt="2020-09-21T20:20:40.404" v="3"/>
          <ac:spMkLst>
            <pc:docMk/>
            <pc:sldMk cId="637216525" sldId="256"/>
            <ac:spMk id="4" creationId="{9DA931CE-28D8-FA4F-8C7E-EA9AECE4D88A}"/>
          </ac:spMkLst>
        </pc:spChg>
      </pc:sldChg>
      <pc:sldChg chg="addSp delSp modSp add mod modTransition">
        <pc:chgData name="Mr Morton" userId="94afed93-2d7e-453f-b293-f00cccc6e073" providerId="ADAL" clId="{AF6C64B1-F007-444E-9C88-835F73D62A63}" dt="2020-09-21T20:24:11.318" v="18"/>
        <pc:sldMkLst>
          <pc:docMk/>
          <pc:sldMk cId="3772820861" sldId="257"/>
        </pc:sldMkLst>
        <pc:spChg chg="mod">
          <ac:chgData name="Mr Morton" userId="94afed93-2d7e-453f-b293-f00cccc6e073" providerId="ADAL" clId="{AF6C64B1-F007-444E-9C88-835F73D62A63}" dt="2020-09-21T20:21:43.253" v="15" actId="20577"/>
          <ac:spMkLst>
            <pc:docMk/>
            <pc:sldMk cId="3772820861" sldId="257"/>
            <ac:spMk id="3077" creationId="{00000000-0000-0000-0000-000000000000}"/>
          </ac:spMkLst>
        </pc:spChg>
        <pc:picChg chg="add del mod">
          <ac:chgData name="Mr Morton" userId="94afed93-2d7e-453f-b293-f00cccc6e073" providerId="ADAL" clId="{AF6C64B1-F007-444E-9C88-835F73D62A63}" dt="2020-09-21T20:22:06.029" v="16"/>
          <ac:picMkLst>
            <pc:docMk/>
            <pc:sldMk cId="3772820861" sldId="257"/>
            <ac:picMk id="2" creationId="{FFF8A176-A3BE-E04B-BA7A-86859CDD75B7}"/>
          </ac:picMkLst>
        </pc:picChg>
        <pc:picChg chg="add del mod">
          <ac:chgData name="Mr Morton" userId="94afed93-2d7e-453f-b293-f00cccc6e073" providerId="ADAL" clId="{AF6C64B1-F007-444E-9C88-835F73D62A63}" dt="2020-09-21T20:23:48.830" v="17"/>
          <ac:picMkLst>
            <pc:docMk/>
            <pc:sldMk cId="3772820861" sldId="257"/>
            <ac:picMk id="3" creationId="{326235E3-0C90-B743-BE14-B7F5B9D1A82A}"/>
          </ac:picMkLst>
        </pc:picChg>
        <pc:picChg chg="add del mod">
          <ac:chgData name="Mr Morton" userId="94afed93-2d7e-453f-b293-f00cccc6e073" providerId="ADAL" clId="{AF6C64B1-F007-444E-9C88-835F73D62A63}" dt="2020-09-21T20:24:11.318" v="18"/>
          <ac:picMkLst>
            <pc:docMk/>
            <pc:sldMk cId="3772820861" sldId="257"/>
            <ac:picMk id="4" creationId="{1996DBCE-B011-134B-9C2E-4BC5000D6426}"/>
          </ac:picMkLst>
        </pc:picChg>
        <pc:picChg chg="add mod">
          <ac:chgData name="Mr Morton" userId="94afed93-2d7e-453f-b293-f00cccc6e073" providerId="ADAL" clId="{AF6C64B1-F007-444E-9C88-835F73D62A63}" dt="2020-09-21T20:24:11.318" v="18"/>
          <ac:picMkLst>
            <pc:docMk/>
            <pc:sldMk cId="3772820861" sldId="257"/>
            <ac:picMk id="5" creationId="{AB2D5F41-FFAC-874E-8279-A91896D3A73B}"/>
          </ac:picMkLst>
        </pc:picChg>
      </pc:sldChg>
      <pc:sldChg chg="addSp modSp modTransition">
        <pc:chgData name="Mr Morton" userId="94afed93-2d7e-453f-b293-f00cccc6e073" providerId="ADAL" clId="{AF6C64B1-F007-444E-9C88-835F73D62A63}" dt="2020-09-21T20:23:48.830" v="17"/>
        <pc:sldMkLst>
          <pc:docMk/>
          <pc:sldMk cId="2828652977" sldId="258"/>
        </pc:sldMkLst>
        <pc:picChg chg="add mod">
          <ac:chgData name="Mr Morton" userId="94afed93-2d7e-453f-b293-f00cccc6e073" providerId="ADAL" clId="{AF6C64B1-F007-444E-9C88-835F73D62A63}" dt="2020-09-21T20:23:48.830" v="17"/>
          <ac:picMkLst>
            <pc:docMk/>
            <pc:sldMk cId="2828652977" sldId="258"/>
            <ac:picMk id="2" creationId="{5AA6A2EA-013C-9D4C-8F89-CE93A66AD0A2}"/>
          </ac:picMkLst>
        </pc:picChg>
      </pc:sldChg>
      <pc:sldChg chg="addSp modSp modTransition">
        <pc:chgData name="Mr Morton" userId="94afed93-2d7e-453f-b293-f00cccc6e073" providerId="ADAL" clId="{AF6C64B1-F007-444E-9C88-835F73D62A63}" dt="2020-09-21T20:23:48.830" v="17"/>
        <pc:sldMkLst>
          <pc:docMk/>
          <pc:sldMk cId="1445547712" sldId="274"/>
        </pc:sldMkLst>
        <pc:picChg chg="add mod">
          <ac:chgData name="Mr Morton" userId="94afed93-2d7e-453f-b293-f00cccc6e073" providerId="ADAL" clId="{AF6C64B1-F007-444E-9C88-835F73D62A63}" dt="2020-09-21T20:23:48.830" v="17"/>
          <ac:picMkLst>
            <pc:docMk/>
            <pc:sldMk cId="1445547712" sldId="274"/>
            <ac:picMk id="4" creationId="{AA8E73B2-0B27-ED40-904F-8B6E3649C9E6}"/>
          </ac:picMkLst>
        </pc:picChg>
      </pc:sldChg>
      <pc:sldChg chg="addSp delSp modSp modTransition">
        <pc:chgData name="Mr Morton" userId="94afed93-2d7e-453f-b293-f00cccc6e073" providerId="ADAL" clId="{AF6C64B1-F007-444E-9C88-835F73D62A63}" dt="2020-09-21T20:23:48.830" v="17"/>
        <pc:sldMkLst>
          <pc:docMk/>
          <pc:sldMk cId="754546794" sldId="280"/>
        </pc:sldMkLst>
        <pc:picChg chg="add del mod">
          <ac:chgData name="Mr Morton" userId="94afed93-2d7e-453f-b293-f00cccc6e073" providerId="ADAL" clId="{AF6C64B1-F007-444E-9C88-835F73D62A63}" dt="2020-09-21T20:22:06.029" v="16"/>
          <ac:picMkLst>
            <pc:docMk/>
            <pc:sldMk cId="754546794" sldId="280"/>
            <ac:picMk id="6" creationId="{6AC7D154-22BA-1A47-8584-C493410594B9}"/>
          </ac:picMkLst>
        </pc:picChg>
        <pc:picChg chg="add del mod">
          <ac:chgData name="Mr Morton" userId="94afed93-2d7e-453f-b293-f00cccc6e073" providerId="ADAL" clId="{AF6C64B1-F007-444E-9C88-835F73D62A63}" dt="2020-09-21T20:23:48.830" v="17"/>
          <ac:picMkLst>
            <pc:docMk/>
            <pc:sldMk cId="754546794" sldId="280"/>
            <ac:picMk id="7" creationId="{F7A589C5-4BD7-B74C-952D-E868134D1208}"/>
          </ac:picMkLst>
        </pc:picChg>
        <pc:picChg chg="add mod">
          <ac:chgData name="Mr Morton" userId="94afed93-2d7e-453f-b293-f00cccc6e073" providerId="ADAL" clId="{AF6C64B1-F007-444E-9C88-835F73D62A63}" dt="2020-09-21T20:23:48.830" v="17"/>
          <ac:picMkLst>
            <pc:docMk/>
            <pc:sldMk cId="754546794" sldId="280"/>
            <ac:picMk id="8" creationId="{167105B6-E824-D048-92AA-AB46EEEE279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F5A45B-1AE5-9346-911B-C7D1F5C54011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9B2C9F-5DC6-7C4D-AB93-6C9B74C47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337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00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1ADF4C1-7F4F-4EC8-8F61-3CD3887A3A8F}" type="slidenum">
              <a:rPr lang="en-GB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06955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69084767-9221-4A11-A1F3-D73D1C640408}" type="datetimeFigureOut">
              <a:rPr lang="en-GB" smtClean="0"/>
              <a:t>14/09/2022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ED119CBA-33A1-471C-801A-D8AF43733951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84767-9221-4A11-A1F3-D73D1C640408}" type="datetimeFigureOut">
              <a:rPr lang="en-GB" smtClean="0"/>
              <a:t>14/09/2022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19CBA-33A1-471C-801A-D8AF43733951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84767-9221-4A11-A1F3-D73D1C640408}" type="datetimeFigureOut">
              <a:rPr lang="en-GB" smtClean="0"/>
              <a:t>14/09/2022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19CBA-33A1-471C-801A-D8AF43733951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84767-9221-4A11-A1F3-D73D1C640408}" type="datetimeFigureOut">
              <a:rPr lang="en-GB" smtClean="0"/>
              <a:t>14/09/2022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19CBA-33A1-471C-801A-D8AF43733951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84767-9221-4A11-A1F3-D73D1C640408}" type="datetimeFigureOut">
              <a:rPr lang="en-GB" smtClean="0"/>
              <a:t>14/09/2022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19CBA-33A1-471C-801A-D8AF43733951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84767-9221-4A11-A1F3-D73D1C640408}" type="datetimeFigureOut">
              <a:rPr lang="en-GB" smtClean="0"/>
              <a:t>14/09/2022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19CBA-33A1-471C-801A-D8AF43733951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84767-9221-4A11-A1F3-D73D1C640408}" type="datetimeFigureOut">
              <a:rPr lang="en-GB" smtClean="0"/>
              <a:t>14/09/2022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19CBA-33A1-471C-801A-D8AF43733951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84767-9221-4A11-A1F3-D73D1C640408}" type="datetimeFigureOut">
              <a:rPr lang="en-GB" smtClean="0"/>
              <a:t>14/09/2022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19CBA-33A1-471C-801A-D8AF43733951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84767-9221-4A11-A1F3-D73D1C640408}" type="datetimeFigureOut">
              <a:rPr lang="en-GB" smtClean="0"/>
              <a:t>14/09/2022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19CBA-33A1-471C-801A-D8AF43733951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69084767-9221-4A11-A1F3-D73D1C640408}" type="datetimeFigureOut">
              <a:rPr lang="en-GB" smtClean="0"/>
              <a:t>14/09/2022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ED119CBA-33A1-471C-801A-D8AF43733951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69084767-9221-4A11-A1F3-D73D1C640408}" type="datetimeFigureOut">
              <a:rPr lang="en-GB" smtClean="0"/>
              <a:t>14/09/2022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ED119CBA-33A1-471C-801A-D8AF43733951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9084767-9221-4A11-A1F3-D73D1C640408}" type="datetimeFigureOut">
              <a:rPr lang="en-GB" smtClean="0"/>
              <a:t>14/09/2022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ED119CBA-33A1-471C-801A-D8AF43733951}" type="slidenum">
              <a:rPr lang="en-GB" smtClean="0"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docid=iDFd6FX4vss_6M&amp;tbnid=bgjYqwtO0dVtOM:&amp;ved=0CAcQjRw&amp;url=http://www.jordanhill.glasgow.sch.uk/department/chemistry/study-resources&amp;ei=hDspVMmDEqTB7gbn8IDQBg&amp;bvm=bv.76247554,d.d2s&amp;psig=AFQjCNECZDp_lkC2JGfdQsfTTPWCc2W3Bg&amp;ust=1412074752034203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ogle.co.uk/url?sa=i&amp;rct=j&amp;q=&amp;esrc=s&amp;source=images&amp;cd=&amp;cad=rja&amp;uact=8&amp;docid=iDFd6FX4vss_6M&amp;tbnid=bgjYqwtO0dVtOM:&amp;ved=0CAcQjRw&amp;url=http://www.jordanhill.glasgow.sch.uk/department/chemistry/study-resources&amp;ei=hDspVMmDEqTB7gbn8IDQBg&amp;bvm=bv.76247554,d.d2s&amp;psig=AFQjCNECZDp_lkC2JGfdQsfTTPWCc2W3Bg&amp;ust=1412074752034203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2.xml"/><Relationship Id="rId6" Type="http://schemas.openxmlformats.org/officeDocument/2006/relationships/image" Target="../media/image15.png"/><Relationship Id="rId5" Type="http://schemas.openxmlformats.org/officeDocument/2006/relationships/image" Target="../media/image14.wmf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35" t="9528" r="38576" b="32391"/>
          <a:stretch>
            <a:fillRect/>
          </a:stretch>
        </p:blipFill>
        <p:spPr bwMode="auto">
          <a:xfrm>
            <a:off x="3928197" y="1240913"/>
            <a:ext cx="1252537" cy="1544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" t="11095"/>
          <a:stretch>
            <a:fillRect/>
          </a:stretch>
        </p:blipFill>
        <p:spPr bwMode="auto">
          <a:xfrm>
            <a:off x="0" y="5567363"/>
            <a:ext cx="9144000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Box 1"/>
          <p:cNvSpPr txBox="1">
            <a:spLocks noChangeArrowheads="1"/>
          </p:cNvSpPr>
          <p:nvPr/>
        </p:nvSpPr>
        <p:spPr bwMode="auto">
          <a:xfrm>
            <a:off x="2555875" y="3071217"/>
            <a:ext cx="403225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How To Pass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National 5 Chemistry</a:t>
            </a:r>
          </a:p>
        </p:txBody>
      </p:sp>
      <p:pic>
        <p:nvPicPr>
          <p:cNvPr id="3078" name="Picture 2" descr="H:\Documents\2017-2018\Wider Achievement\DHS Logos\WEB RGB\BuccleuchWEB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4448175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3" descr="H:\Documents\2017-2018\Wider Achievement\DHS Logos\WEB RGB\CaerlaverochWEB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4448175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4" descr="H:\Documents\2017-2018\Wider Achievement\DHS Logos\WEB RGB\DevorgillaWEB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0" y="4471988"/>
            <a:ext cx="80962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2820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556"/>
    </mc:Choice>
    <mc:Fallback xmlns="">
      <p:transition spd="slow" advTm="12556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Mind Maps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040" y="1700808"/>
            <a:ext cx="6480720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37141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91881" y="1570038"/>
            <a:ext cx="4527848" cy="2548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Simple Mind - APP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1629720"/>
            <a:ext cx="2808312" cy="340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99392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6965245" cy="1202485"/>
          </a:xfrm>
        </p:spPr>
        <p:txBody>
          <a:bodyPr/>
          <a:lstStyle/>
          <a:p>
            <a:r>
              <a:rPr lang="en-GB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Revision materials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843808" y="4383896"/>
            <a:ext cx="4896544" cy="17094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3000" dirty="0"/>
              <a:t>Past Papers</a:t>
            </a:r>
          </a:p>
          <a:p>
            <a:pPr>
              <a:lnSpc>
                <a:spcPct val="150000"/>
              </a:lnSpc>
            </a:pPr>
            <a:r>
              <a:rPr lang="en-GB" sz="3000" dirty="0"/>
              <a:t>Selected questions only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68904"/>
            <a:ext cx="2249739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912" y="1634106"/>
            <a:ext cx="2191838" cy="2821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393015"/>
            <a:ext cx="2520280" cy="3128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43084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41" y="1530330"/>
            <a:ext cx="5626968" cy="139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323827"/>
            <a:ext cx="6965245" cy="1202485"/>
          </a:xfrm>
        </p:spPr>
        <p:txBody>
          <a:bodyPr/>
          <a:lstStyle/>
          <a:p>
            <a:r>
              <a:rPr lang="en-GB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Revision websites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8024" y="3140968"/>
            <a:ext cx="3528392" cy="115212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2500" dirty="0"/>
              <a:t>Username: </a:t>
            </a:r>
            <a:r>
              <a:rPr lang="en-GB" sz="2500" dirty="0" err="1"/>
              <a:t>dumfries</a:t>
            </a:r>
            <a:r>
              <a:rPr lang="en-GB" sz="2500" dirty="0"/>
              <a:t> </a:t>
            </a:r>
          </a:p>
          <a:p>
            <a:pPr marL="0" indent="0">
              <a:buNone/>
            </a:pPr>
            <a:endParaRPr lang="en-GB" sz="2500" dirty="0"/>
          </a:p>
          <a:p>
            <a:pPr marL="0" indent="0">
              <a:buNone/>
            </a:pPr>
            <a:r>
              <a:rPr lang="en-GB" sz="2500" dirty="0"/>
              <a:t>Password: </a:t>
            </a:r>
            <a:r>
              <a:rPr lang="en-GB" sz="2500" dirty="0" err="1"/>
              <a:t>chemdhs</a:t>
            </a:r>
            <a:endParaRPr lang="en-GB" sz="2500" dirty="0"/>
          </a:p>
        </p:txBody>
      </p:sp>
      <p:sp>
        <p:nvSpPr>
          <p:cNvPr id="4" name="AutoShape 5" descr="data:image/jpeg;base64,/9j/4AAQSkZJRgABAQAAAQABAAD/2wBDAAoHBwgHBgoICAgLCgoLDhgQDg0NDh0VFhEYIx8lJCIfIiEmKzcvJik0KSEiMEExNDk7Pj4+JS5ESUM8SDc9Pjv/2wBDAQoLCw4NDhwQEBw7KCIoOzs7Ozs7Ozs7Ozs7Ozs7Ozs7Ozs7Ozs7Ozs7Ozs7Ozs7Ozs7Ozs7Ozs7Ozs7Ozs7Ozv/wAARCAFaAPQDASIAAhEBAxEB/8QAHAABAAIDAQEBAAAAAAAAAAAAAAUGAwQHAgEI/8QASxAAAgEDAQQDCgsGBQMFAQEAAQIDAAQRBQYSITETQVEHFCJhcXKBkZLRFjI0NlRVdKGxssEVI0JSU5QzYoKT4WNz8DWDosLxJGT/xAAaAQEAAgMBAAAAAAAAAAAAAAAAAQIDBAUG/8QAKhEAAgIBBAIDAAICAgMAAAAAAAECEQMEEiExMlETIkEjQmFxM0NSgZH/2gAMAwEAAhEDEQA/AJ+5uZ1upVEsgAYgAN46x993H9eT2jS7+Vzeeaw156c5bnycuUnb5M3fdx/Xk9o077uP68ntGsNKrvl7K7n7M3fdx/Xk9o1877uP68ntViqH2n1L9m6NIUJEs37qM9hPM+gfpVoOc5KKZaLk3SZW9odrdTuNUdLLUbmGCHwF6KZl3yOZODx41IbH3ms391JdXOqX0kMHBVadiGc9vHjgfiKpIBJwBxPVXQJ2GzGyQRX3bjd3QR1ytz9X6CurmeyCxx7ZvZHtioLtkTtLtZqMuqNDY6jcxQweATHKy77dZ4H0f/tQ/wAJNd+ub/8AuH99RvpzStqEdsUjNGNKiS+Emu/XN/8A3L++nwk1365v/wC5f31G0qxYkvhJrv1zf/3L++nwk1365v8A+5f31G0oCS+Emu/XN/8A3L++nwk1365v/wC5f31G0oCS+Emu/XN//cv76fCTXfrm/wD7l/fUbSgJL4Sa79c3/wDcv76fCTXfrm//ALl/fUb1Vkht57ht2CGSVuxFLH7qhtLsWl2b3wk1365v/wC5f30+Emu/XN//AHL++skWy+tSrvCxdR/nZV/E1l+CGtY+TKf/AHV99Y3lxr9Kb4+zW+Emu/XN/wD3L++nwk1365v/AO5f318uNn9XtlLSWExA60G/+FR7BkYqylSOojBq6nGXTLKSZI/CTXfrm/8A7l/fT4Sa79c3/wDcv76jaVYkkvhJrv1zf/3L++nwk1365v8A+5f31G0oCS+Emu/XN/8A3L++nwk1365v/wC5f31G0oDrnc4vbu/2fnlvLmW4kF0yh5XLEDcThk+U0rB3Lfm1cfbG/IlKggk7v5XN55rDWa7+Vzeeaw152fkzkS7YpSlUIPlUHba9M+rrahvAtkAwP5jxP3Yq+SSpEpZ2AAGTmubfsnVtYu5rmKzlYSuX338EcT1E1vaJJTcpfhsadLdbPuy9kt9r0CuMpFmVh5OX34qR25vulv4bJfiwpvN5zf8AGPXUvstoNzpHfEt2iCWTdVd1wcLxJ+/HqqB1vQdam1G5vWs2kWRyw6NgxA6uHPlitlZITz3fCMykpZP9FepXp43icpIjIw5qwwR6K81v2nybaYpSlAKUpQClKUArf0vRr3V5gttF4AOGlbgq+n9BUjs5s0+rN3zc70dop4Y4GQ9g8Xjq/QQRW8KwwRrHGowFUYArRz6tY/rHs1sufbwuyB07Y3TrRQ92Ddyj+bgg8g99T8cccSBI41jUclVQAPRXulcueSc3cmaMpyk+WKUpWMqK1rzT7O/j6O7to5h2sOI8h51s0qU2umSm0U/Vdh1w0uly4IGehkPPyN7/AF1Ubi3mtJmhuImilXmrDBFdeqP1bRrTV7fo7hMOB4EqjwlP6+St7DrHF1Po2Meoa4kctpW5qml3Ok3ht7hfGjjk47RWnXWUlJWjfTtWhSlKkk6r3Lfm1cfbG/IlKdy35tXH2xvyJSoIJO7+Vzeeaw1mu/lc3nmsNedn5M5Eu2K15bht/ooRvOfUKXU5jQKgy7nCjx1pajqEGgaaZ5P3krHCjPF29wpGLk0kTGLbpGa7uLLTIe+L+dQeQLcST2AVW7zbx94ixtAByDzE59Q99Vi+v7nUrprm6kLu3V1KOwDqFa9dbFpIxX35ZvQwRXlyTrbZa0zZE0ajsEQxW1a7dX8eBc28My9ZAKH9R91VilZnp8TVbTI8UH+HQYb/AEPaqMQTRgT44JJwdfNIqsa9s1Po7dLGTNak4EmOKnsb31DBmUhlYqwOQQeVXjZrX11aFtN1LdkmKkKW4iVew+OsDjPB9ocr0YnGWLldFGpUpr+jto+oGJctDJ4UTHs7PKKi63ISUoqS/TYjJSVoUpSrFhUvs5oh1i+w+RbxYaU9vYo8tRIBZgoBJJwAOuur7N6J3lpotUYCRI2mlYj4zYyfd6K1tTl2RqPbMGbJtVLtmxHGkUSxRqFRAAqgcABXqswtXeyN0GG6JBHu445IzXmS2nh3elhdN74uVPGuI4y/TnOL/THStl9PuI7czSxtHhwoVlIJz2UbT7iK2eeVGj3WVd1lIJzmp2S9DazWpWVrW4RlR4JFZ/igqeNI7SaS5W3EZWRuphjA7T6ONV2uxTMVK2ZLONYXkhu45ej4suCufGM869nTJzG7xAylJAm6EOeWc4q3xy9E7GadKyx2lzKWWOCRinBgFJx5a+R208qs0cMjqvMqpOKjayNrIzWdJh1ewa3l8FhxjfHFG7fJ21zG5tpbS5kt50KSRsVYeOuxJa3Eib6QSMuM5CkiqZtvpQaJNThTwlwkuOsfwn18PSK3tJlcZbJdM2cE3F7X0UulKV1jfOq9y35tXH2xvyJSnct+bVx9sb8iUqCCTu/lc3nmsBrPd/K5vPNa7nCE+KvOz8mciXkzUh/f3zyH4sQwPKap2rudodoZYBMIobbEanG9zdUJx5Wz6Kt9vKINOuLnrXff1D/iuXrNKrmRJGVm4kqSCeOfxANb+ignJy9G1p422yWi2bnk1C3s+mUmaAz9IqlkC7xVTnrBIXj2NXuLZ6IxwvNfdGcZnBjX90SpIXiwxyIy26OwmoYzzFOjMzlAoQKWON0HIHkzxrdsbnUbu+gtkvroMzER4lY+GQcAcetiAfKa6hum6dmt25Fmbsi6x0hVocII9/dznOS3Xu48Wc14stnTqci95TyGJjweaHcKjA4kZIxvEDIJ556iK3TpMq7iTapePBJcR9GUc+FvOF3+J5hw47fBPbWnc2ck+nXV4dTmkToUmMMkhZ2/e9GN7qwB10B9Gz0L7vR3koKwGeYSQBSijfyBhjk+AeHDq8eEOiywouo2V5now8y5XdcKqB94jJ6zuns4Hkaie/Lrf6TviXfBBDb5zkEnt7ST6TR7u5kkZ3uJWZs7xLnJyMH1jA9FQ1aoVwXjXo013ZVL6LG/GgmX8HH4+qqDV82RxdbMSwNxUPInoIz+tUMZwM861dNw5Q9MwYeG4+hSlK2zYJvZKy7716JmXeW3BlPZkcB9/wCFdS026W0mlkLbhMLKpxnieVUXYKH91ezkcSyoD5ASfxq8adaLe3ghkkMabpYsOOMDNcfUylLPSOflk3kpG5Bq2baMXUhldLlZMEfwgca+217b2cgZpjdb1wJOCnwQM8ePXxrHaaO013cwyuUW3BGcczxwPUCa1FsLl4hIseVK7wG8N4r2454rHuypdFd01ySEF5b2sYDXJuD3ysuArfF48ePXxpb3ltZxYe6NyTcLLjdPIZyePXxzWraaXPcOm+u5G6FwcjOMHjjnisAs7gwiYR+CU38bwyR24548dTvycOhun6JRdRt4pYcPGAszSZjR+GVIzljzOer11HWV33vfJcS7zjiG48cEY9fHNepLJU1CG1DkrJueF51ZZNPgPfK27zdJbcW6RAA3HHAg1DeSXK/CPs3Z9VrKCyuYenSffjIixBxU9pOKzXN3bXUVxGt10RknV1JVsEBQOodtaLabdqxRogpUZbedRujx8eFfO8LkSOhjCmPG8WYADPLiTioU5rqI3S9EiNQtpJ5SZU3DIrASowLYUDeBXiG4VjF1bM1uy3DxLbzO2GBJcE5zw6+rjWt+zJltZZpButHIEKEjP4/+Zry2n3DSuscZ3VcoN9lU57OfPyVLnkrolyn6Nv8AaUTXNk4YokUrs64PDL5Hl4VB31rHfWk9q/xJlK57M9dbyWF1IpKxHgSMEgE454B4mtfBrHKc7TZSUpds5BJG0UjxuMMjFWHjBrzUptLbi22hu0X4rP0g/wBQB/Wouu9B7opnTi7VnVe5b82rj7Y35EpTuW/Nq4+2N+RKVJJJ3fyubzzWu/FCPFWxd/K5vPNYa85PyZyJeTI+CLvjTbi3HNt9PWP+a5bggkEYI5jsrqtv+4vpIjwEg3l8oqgbTac2na1KMYimPSRnxHmPQf0roaKVScfZt6aXLREjJOACazW1rcXMwjt42ZwN4kcAo7SeoeM4xXm2eWO6ieCTo5VcFHzjdI5HNXuSeG3lxNII9PwXFgj5ktMgbs/Rnmu9l+jyd3IOK6huFHeJxJ0UTtMyc9wHAweryViCymJmAYovAkZI/wDPfVp0JLqCS90yaC4lguJoWe/spCHiPErJvHmhBJOccuYIrbtVeKfTJEmebQ7e1livZImPRFsyb+8P5m8DGeJyuOqgKUVKgEgjPLx18q06o1ncbM/s+KbpLnRyrDwcEq2FlGf4h0hBGOrNViKN5pVjjXfdyAqjrJqHwLL3sfi32amnbgpkd/QAB+lULnxq/awY9B2RWzQ+G6dCvjY8XP41Qa1NN9nKftmDDy3L2KUpW4bBfNhABo0zdZuD+VattlcpbTl3BIMbrw8YxVP2Dkzpt1F1rNvetR7qtNcHO3HM2jmZHWRslY9WjV4GKOCFPTEfxtuboPqrHFfWyyQXTCQzwxCMIAN1iBgHPVz5YqOpVfmk+yvySJSK+tOmjupOlEqQ9EUUDGcYznP3V8XU0FtHhmWVIei3REmDwxnePEDxVq6Zbpd38cEgJVt7IU4PImtmXTka16QW8trIZFRUmbg+fKByrJGeSUbRdObVoxS3sb6nDchW3I+jyCOPg4zXm61Ce4nYtNK0RfeCM3ADPDhT9mTO8YililEjFQwbgCBnB4V8/Zs77nRNHKrsV3kbgCBk5yOzjVP5LK/cz9/Wz3l3M4YdOcoxjVyvHsPDlWS6v7O76SJ+mWNwh3woyCoxjGeVao0ueRlEbxSK4Yh1bhw586+HTXEXSd8QbrZ3DvcHxzwcY9dX3ZaqiU51VGTvq26GeILIqtKskefC5DGDWWe+tLonphMoSdpF3MZYNxxz4Hx1F9eRwr7WL5pFPkkSkOqxCKINvxNCW3QsauWBOR4TcQaiyckntpXyqznKS5IlNy7Oe7aADaBsdcSGoCpvbCUSbRzgfwKi/wDxHvqErvYeMcTp4vBHVe5b82rj7Y35EpTuW/Nq4+2N+RKVkLknd/K5vPNYazXfyubzzWGvOz8mciXbNa7hLqJE4SRnKmtHVtNh2g0zcyEnTijY+I3WD4jUvWvJAyP0sOA3Wp5NSEnF2gpNO0czVJdGvm75gAuoT+7R1BUN1Mc8CB95x5K03d5JGlkcu7ElmbiSTzJrp1/ZafrEQhvIgsvJCTh1PiPX99Ve+2Gu42zYzpMh/hk8Bh+h+6uvj1cJKpcM6ENRF+XBWCxZVVmJCjCgnOK9xXNxAsiwXEsSyDDhHKhh4wOdSp2T1sHHeWfGJFI/Gti22K1aVh0whgTrLPvH1D3is7z41+mR5IeyvDmBjPUBirtsts+bFf2rqA3HC5jVzjox1sfHW1aaJo+zcXfd5MryLxEkvb/lXt9ZqvbQbUS6rm2tg0VoDxz8aTxn3VrSySz/AFh17MTlLJ9Y9GvtJrJ1jUN6MkW8Pgxg9fa3p/DFRFKVuQioR2o2IxUVSFKUqxJZ9hbsRalPaseE8eV85f8Agmr3muS6fePp9/BdxjLRODjtHWPSK6vBLHPEkyNvROoYEdYNcjW46nu9mhqY/az3SpCTTESO4KyMXR8Rrj468Mn1MtfZrK1t2BZ5XUytF4OOYx+pNavxS/TD8cjVsrnvO7Sfd3t0HhnHMEfrXm3uDDcRSyL0wjOd1znNbjackstzDa9Iz2/DwiBvHex+Ga172zaz6AODvyR77LnkckY+6p25IrgVJIkLfVYHngRllCpIz780u9nKkY5cOrlWtFqcdoI0tYGVA5dw75J4buAQOHA16fSUW4tohKzLI/RSnA8B+BIHr+6vP7MRcl5iqdKipJ1FGz4X3VmvMZLn6PL6kpJCrMy9G6/vZixywx5OFLPUEtoQvRyFhngJPAfP8yn9K9vpqdMsYWeN3DBQ+CGIGRgjgc9lDpSrHFI0jbpiZ5f8hChgPvFVrLZFTsjeXCmakrjTUgh3gk58BW38rucQD5cca93OlRQ9OP38YiYASSgbr5OOH41j+KRT42RWaHAHEgDrJ6q376xitYiydMcMArsAUcdoI5eQ1Vtq9RFjokqBsS3GYk9PM+r8ahY25qJCg91FA1C5781G4ueqWRmHkzwrXpSvQRSSo6sVSOq9y35tXH2xvyJSnct+bVx9sb8iUoCTu/lc3nmsNZrv5XN55rDXnZ+TORLtilKVQgr220edCEgHhRzK2Rz6x+tVSz2n1e0CoLsyID8WUBuHp41dNq039nLrxBT6mFc1PI11tJFTxNNG9gSlCmdJ2h1W60nTo7qBYpC0gQ76nGCCeo+KqnPtjrM2QsscIP8ASTB9ZzU/tM3fGx8MvPPRP6x/zVDqdNig421+k4IRatoyT3E1zKZbiV5ZDzZ2yfvrHSlbySXRtUhSlKkClKUAq5bF6ypX9lzsAw8KBiefav4kemqbXpHeKRZI2KupBVgcEGsWXEskdrKZIKcaO2pq0yS28gRCYI9wA/xDlx+71Vrm6cxRxkA7khkz1knHuqvbO7Qx6vAIZmCXiDwl/qeMe6puuLkeSD2yObLdF0zYe8Z2uSUUd8nLeLwt7hX3vxuktmaNWFuoUDtwc8fXWvSse+XspuZupqtyH3pW6YhxIu+T4JHZ668w6lNFbLAArKj767wz28PJxNalKn5Jeyd8vZtjUDGYu94ViWOQSABict6eQxR9RnkjuY2C4uGDH/LjqHowPRWpSnyS9jfI2pr1JgC1rH0gVVD7zZ4AAeLqoNQlE08oVcznLA8gcg/pWrXwkAZJGBzp8k/xjfI2bjUFNtKBDHArnflYMccMnr5CuVbRaudX1NpFJ6CPwYgezt9PuqT2p2kF3vafZPmAHEsg/j8Q8X41V66mmwyX3n2b2HG/KQpSlbxsnVe5b82rj7Y35EpTuW/Nq4+2N+RKVBBJ3fyubzzWGs138rm881hrzs/JnIl2xSlKoQaGuxdNoV8nM9A59QzXLOddemj6WCSM8nUr6xiuREY4dY4GuroH9Wjd0r4aL1fDp+5+rc92CM+oj3VRKv2m4utgmj5kW8q+kFjVBrLpuHJf5MmD9QpSlbhsClKUApSlAKUpQHqOR4ZFkjdkdTlWU4INXPRds0dVg1TwGAwJwPBPnDq8tUqlYcuGGVVIxzxxn2dgSRJI1eNg6MMqynIPkNeq5RY6rfaa+9aXDx55rzU+UHhVhs9u50G7e2ayf54m3T6jmuZPRTi/ryactPJdF2pVci240px+8juI/KgP4Gsh200YDIkmPiERrD8GX/xMXxT9E/Xw1WJdu7Bc9Fa3Eh8eFH61EXu22pTkrbJHbJ2gbzes+6rx0mWX5RaOCb/C632oWmmw9LdzLGp5A828g5mqPru1Vxqga3tg0FqeBGfCkHj8XiqCmnluJDLNK8rnmzsSTXiuhh0kcfL5Zt48Cjy+RSlK3DYFKUoDqvct+bVx9sb8iUp3Lfm1cfbG/IlKggk7v5XN55rDWa7+Vzeeaw152fkzkS7YpSlUIHXXI71OjvrmP+SV19TEV1uuYbRw9BtDeryBkLD/AFAH9a6Ggf2aNvSv7MtOxrGfZ24hPVI6+tR7zVExjh18qu2wL5tLyPPKVDjyg+6qfeRmG+uIj/BKy+omtvDxmmjNj4ySRhpSlbZsClKk4tJiksYbh7gxmVWYZ3cZDEAc8knHZVZSS7IbojKVtS2YjS7bfJ72mEfL43FuPi+L99bU2joizBJy8kRbIwOAVsZIznGOOQMCo3xI3oi6VuwWtsLVrm6ncJ03QqIFDZIGS2SQMYI8ueqpObZmKC2dm1CN50LKYlBHKR16x/0yef4cbk2V+lSf7CuO+Ta9LC1wMBkViTGxdV3W4c8t1Z68ZxWafZ02U1rFfXaQdNO0bybhKooWNg3HB5SciBjFBZDUqZn0a3trM30ss/e2UVQm45Zm3+TBipAEZ4558OomstzstcW+m3l8Gkkit5MJIISEkQbuWz1Hw14eJuygIGlTEGhC7tI2tZi9wwQspKhU3mC4YZ3lHEeERg58mfcOyWq3UD3FsIZoQm+kiM27JzyBw4HwWHhY4jx0BCUqV/YE+ZkFxbM0JxIVk8GM+FkNwzw3TyBB6iazx7I6lNL0cL28uPjsjM24MKwJAXPEOpGAefHFAQdKk7/Qb3TYJJLgw70TqkkaybzIW3sZ6uJUjgT94rcn2YHfZtLS5zMsrRkS7pyqji4CbzAeIjrHYaCyApUy2y2oidLdWge5dsC3RyXA6Qx7x4YxvDHPPXisOpaBfaVFv3Biy0nRogLb7nAPBSAR8Yc8HjQWRlKk9a0dtIkhXeZ0lUlXKjBIYggEHHVy6s4PEGoyhJ1XuW/Nq4+2N+RKU7lvzauPtjfkSlQQSd38rm881hrNd/K5vPNYa87PyZyJdsUpSqEHyuebZpu7QyN/PGh+7H6V0SqJt3Fu6rbyY4PDj0hj763NE6ymxp39zJsFNu3l3D/PGr+o4/8AtUNtFH0W0F6vbKW9fH9a3tin3doN3+eFx+B/SsW16bm0c5/nVW+7H6VvR41LXtGzHjMyEpSlbhsCvZmlIjG+cRfE/wAvHP414pUNWGjb/at90hk6fwjzO4vHjnjw48eNef2jedGY+nYgkkk4JOTk8SM4J445VrUptRG1ElpUuoyzyra3EUW/h5DMU3M5wD4QxnLYBHEZ7M1mNnrKJGTJ4buE6MyAuCS+C2eokvxPb4xWnpl8mn3DTNAZX3R0bB91o2yDvKcHjwxnqzw41ln1dprVYjAN8dGrSF87yoTujHbxGT17o5ccyKNhrnXYHuJ++CrWB6KV/B5lgpHLwskDJOcgDNZJYdblghukuhNJAI5UigOZIg4UId0AcwEGBnqFadxrU9wt4jQwBLt2fHRjeQs4c4bGeaj1DsFZPhDeOLeGZ3ktIIlj723zuHdTcBxyzxzyPHtoDLBNtG94pijnEjOsIHeyqisT4I3d3dBy2c8Dxz15r1GNY1u6a4lvY1uJJGtVSZtwyM+SUAxgEljzxxNe5dqOkkEgsIwyGIqC2Qu50fLhwz0Y5YHE8DgY0LfWbuxtZbawlltUklLkxyENjGACRz8tAbdnc7Q2rWwit7lkTDRr3uSXVSCBvAZKg7pxnA4VhF1r8iEKlyUb91hbcboIzwUBcKeLfFwedby7TWsml3NjcacFjmi3cRPgsxMWcnHAYizxz2HIry22FwzmY2kQm3Xj31OPAZmbHaSC3PPUOGeNAYVGv6hEZBMzhhMHXwVOUXL7wwPCIcDJ4kmskVrtAsoSFzJvCLfGAyLvKipvAgjkVGOrHaK0dM1u50q3aGBUO9NHLvH/ACkEr5CVXPmis6bQyLcGY2sZPSmVQGICnpFcDyDdA8lAa+7qt7dixlMomudwMkw3OAyQWzyABJz2Zr2n7Ztru6uY45zI7vFcSCLfVm3vCB4EHwsHy4rHFq0kIhKRRloLM2qMwDYBLEtg8CcMwxy41vnay6aa3mNvH0kKsGKsU32YRgt4OMH92DwxxJ5cMAeL3Vdfm6JJkmikhUszdDhmwxkLMcZwC2SOXI4661LhdYuujWWC5P7w9GqQbmHwAQoUDjhOrlu1vx7VSQu3RWMG424CG5sATvg4wPCBwcAcAOvjWF9pJ5LN4mhUyyxtHLLnBcFXGTgZz+8PMnlyGTQGrqVxqkqxDUVkVSS0e/CIwc/GI4DnwJ9daFb+o6mL+CGPvZY2j+M+clvBVefPHg545PHnjAGh10JOq9y35tXH2xvyJSnct+bVx9sb8iUqCCTu/lc3nmsNZrv5XN55rDXnZ+TORLtilKVQgVUNvo8xWMvYzr+Huq31WNukzpMD4+LP+IPurY0rrMjLh4miubKSdHtHa/5t5fWprd26i3NZhk/ngH3E1D6NL0OtWT8gJ0z5CcVY9voxv2UmOp1z6v8AmulLjURftG5L/lRT6UpW4bApSlAKUpQClKUApSlAKUpQDOTjPHspkcgasunW9pc7Mx206qstzcukU3Iq4VSoJ7Dy9NebrTFkl062nilRlsiZFhjy5YMRg9Q8prD8qumYvkV0Vzny40z46ssOj2NpfJ06yyJNZySqjbjFCA2eI4E8OGK1otMiura0dp3S2WCaZjuLvqqvjHDmT46fMgsiIOlTtrotnfy2r2886wTu8biQDfjZV3urgRjFYxpNlPBaXFtLc9HNOYJAYwzDAByAvPOeRqfliW+RENkUq0WejQW2o6dOqyhZJ2jaKfcY8FJzw4eg1DaO9tFfPLcuqLHG5Xfj3xvYwOHXzz6KfKndEfIndGhzpUpraFzbXKSxzQTKejZIBEcg8QVHDOai6vGW5WXi7VnVe5b82rj7Y35EpTuW/Nq4+2N+RKVIJO7+Vzeeaw1mu/lc3nmsNedn5M5Eu2KVhnlmjKiK2efPPdZVx6yK1otSZ71bU2cqueLHfRgg/wA2CcUUG1YSbN+oHbOPf2dkbHxJEb78frU9UVtMnSbOXq9iBh6GBq2F1kTLY390c2t36O5if+WRT6jVz28XNjaSdkpX1j/iqRnrHVyq+bYDp9moJh1SRt6wffXVzcZYM3snE4sodKUrcNgUpSgFKUoBSlKAUpSgPhdBzdR6RX0EN8Ug+Q117abXtR2d0nZ8aVptrOLiyDSl7bpCCFXHLymozUbz4Q9zi/1HXtLtrG9t5gtpKkPRGQ+DwGeJ5kf/AJQg52b+V7COxBXo45TKMfG3iMdvirek2ivbiYSXEcM37joHR1OHXOeODzzUjrEeqrsLoj3MdmLBnfvZo1PTE5Od/wC+s9v3ONXlt4Jbq70/T5LkZhgu7jckfs4YqjhF/hDimQp1+dXgYW9sgt0aMKFIUo3NTx5caxxazcxGHo1hCRK6BN3KsrkkqcniKsGy2i3mj90zTtN1O3EcqynKnDKw3GwR1EH9K1bnZ6/2g231Wx0yBWZLuZmYkKka754k9Q91Pjj6I2R9EYuuXEU0DQQwwpAG6OJFO6CwwScnJPprxaaxc2cMUUSx7sUrSDeXOSy7pB8WKmb/ALn+q2enTX9vdWOoxW/+MLOfpGjHaRitPQNktS2hhnuYDBbWlv8A4l1cvuRg9mev/mmyPobUYItfmhWNYLS0iWKXpUCo3BiMHr41p2V7LYyu8ao4kUpIkgyrqeYNT1/3P9Y0/SrrVXms5bK2Ct00U2+sgJx4OB1HnUftBs1f7NvbC9MMiXUXSxSQtvKy+XA8XrooJBRS6NG8v5LzolMcUMUK7scUSkKoPE888c1rVLaxs5faHZafdXrwj9oRdLFGrEuq8OLDHDmKiaslXRZKjqvct+bVx9sb8iUp3Lfm1cfbG/IlKAk7v5XN55rDWa7+Vzeeaw15yfkzkS7ZGaxcXMXQxW80EQlOGMkm455cFODjy1608zriOO1tkhDnfMVwXIbrz4PE9uTmvOq7ofDPboJoXiYzzbnA9nA5519026glnlHfNs87hcrDJvDgvPxn/is9fxcIv/Ukq0dbXf0S9H/Qf8DW8OVa2oLv6dcp/NC4/wDiaww8kUj2jk3VV+1XFxsEr9kETeoqKoIOQKvcZ6XueeS2P3N/xXX1PcX/AJOhm/qyiUpStw2BSlKAUpSgFKUoBQ0pQHWtsda2k0rSNnE0GW5jSSxBm6CASZICYz4J7TWDTX1PaXYbXH2vido7OIyWdzcQCN0fdbO7wGeIX1441U4O6NtZbW8dvDqpWOJQiL0MfAAYA+LWjq+1uva9EIdS1KaeIHPR8FU+UKAD6aEFwnkgh2E2Gkut0QrfEyZ5BQ5znxVFd06z1JturhpY5JUuRH3qVBIZd0DA/wBWeHjqs3OtaheaVa6XPPvWdmSYY9xRuZ58QMnn11K6dt9tLpdklnbakxijGI+kRXKeQkE0Bf79t3bfYe2u23tSitcXRJy2ejPP0h60NMV7jT+6Baaf/wCovcuQq/GaPeYEDt/iHlNc7i1zU4taXWe/JGv1bf6d/CbOMdeRyPKlvrmp2mrvq1tePDeO7O0qYG8WOTkcjnsoC3dyeC7h2gvLuRXj0+GzcXTPwTqwDnr4E+uslxBNqHcetf2XE0iW2oyNcpGMkDLFSQOwFPu7Krur7b7Q63ZGzvdQYwNxdI0VA/nboGR4qlti7q0t9NnNltLJoesb/E3JBtpk8hHPnz/XgBI6LY3tn3G9oHuopIY5pFeBXBGRlAWA7CR91Z9D0tdv9iNMsDIe+dHvVil7Tbtzx6PyVr69rsNhsjqOnXO0MeuarqsqF3gJMcMakcM8uo8Bjny66+bL39hsVs3f6rHrdtc6hf2yLb2cPFo3wT4Y7QT4uR7aAge6Hq8er7X3PQAC2swLWAdQCcDj/Vn0Yqs9dfSSzEsSzE5JPWa+UCOq9y35tXH2xvyJSnct+bVx9sb8iUqASd38rm881hrNd/K5vPNYa85PyZyJds0b+TopYzHumZlKhe9zISMjOPCAA8vbSxJlLSgxhw+JQbdo2GBwBBJx5eyvt40kNxHNCCX3CpXoXcEZzzUHBB/Gmnv0xnmZ96RnCsOjZN3A4Ab3E8858dZv6F/6m7x6+dY5xvQSL2qR91ZK+EZUjtrAu0Y12ceAwB5Kvel/vdgZV7IZh95qikYYjsNXzZkdLsdKnilX7v8AmuzqvCL/AMo6OfxRQqUHIeSlbiNhClKUApSlAKUpQClKUApSlAKUpQClKUApSlAKUpQClKUB1XuW/Nq4+2N+RKU7lvzauPtjfkSlQQSd38rm881hrNd/K5vPNYa85PyZyJeTNDUbyW2ZBHIiAgs5aFnCgfxHBGBXux3me4eWZZJt4K4WMoFwOHAnjzPGsepRSvIpjDYaNkfdhMm8D1cxjrpYl43IlW4d33RvPBuKABgdfl9dZqXx8F/6khTrpQcx5awLsxrs4/KMSuP8x/Gr5sYd/Z2VP+s4/wDiKok3+NJ5x/GrzsIc6POv/XP5Vrs6n/iX/o6ObwKHjHClfXGHYeOvlbcejOuhSlKkkUpSgFKUoBSlKAUpSgFKUoBSlKAUpSgFKUoBSlKA6r3Lfm1cfbG/IlKdy35tXH2xvyJSoIJO7+Vzeeaw1mu/lc3nmsNecn5M5Eu2YXmfvpII1U5XfdmJ4LkDhjmeNYIr13uBE8CjMrRbyyb3EKW4ggdQrYlsDe4KrPvpyeEkEZ6sj8DXpNM73jT/APmlVY2LhmVuZyCSTzJyefbWRJbeiy66PfLhQnHGlY523IJG/lQn7qxLsquzkbnedj2k1eNgeOm3A/8A9H/1FUReQ8dXvYAZ0+5+0D8ortalfxf/AA6OZfQpE3+PJ5xrxXub/Hk84/jXitqPSM0ehSlKkkUpSgFKUoBSlKAUpSgFKUoBSlKAUpSgFKUoBSlKA6r3Lfm1cfbG/IlKdy35tXH2xvyJSoIJO7+Vzeeaw1mu/lc3nmsNecn5M5Eu2SWm99PZXEVlIyz76thW3SV4g1uX8s4gu2kuxJC8aoiiTPhgjPD0Go/TAMSM8dr0YIzJcZ4E9Qxzr5fYif5PahZE8B4eIPHmPHwxW0pVjM6dQNLnWpqr9HpN2/8ALA5+41t1F7Sy9Ds7et1mPdHpIH61rY1c0jDFco5j1V+ltmNn9P0HQ7e1sok4orSSY4ysQMsT46/NOMV1/YHavVl2VCTR99JbM0UbkHKqoGASOeK785RivsdSTSXJXe61oVho+0NtNYxJCL2IvLGgwAwOMgdWc/dUBc7Nxrf3Vvb3u+sDsOEe8cb2AeB48DknqANamv7QX+0uqNqGoSB5Cu6qqMKijqAqMz11kLFgtdlnuLogzMLfpQqskZZmG+VOO3GMk9Wc1in2akg0+a874DCKMSboQ4IIJzvcscMDrJ6qhOFDQFgi2WzdQRy6jEqSdGSVHhEMcZTqbHPPYCeqte40BoLZplnLhGRWzHgAtucOfMb49R7Kh+HKnKgJyfZsQ8e/4ynhkOUIBCHwiO3ABOPFXptl3REYTlhIWCBY8s26CcKObnhjq49tQPAcOynXQEvPoPQ3yWgvY5WLMGKLkZC72F/mJHAcuPDx1sfBOVJ545J1KxY3WCHwzv7pCg8zw5dpFQSO8TBo3ZGHIqSCK+O7SOXdizMcksckmgLBJsqUjeZrpo4kZR+8iO8SR2Z5gg5HVkVrnZyRbOW4a5Reij3yGQgN4JbKnrXhu5/mwMddQ1KChSlKEilKUApSlAKUpQClKUB1XuW/Nq4+2N+RKU7lvzauPtjfkSlQQSd38rm881hrNd/K5vPNYa85PyZyJdskNNiNxFLC1uJoiwJ/ehCrYPEZ8RNetRs5xErCBIYIFIC9KGPE5JPac140+M97zSw2qXM6soCOu9uqc5OOvjwrxqUe4YWaBYJXQmSNRgDjwOOrI6q2P+rkzPwNMVXdt5jHoPRg/wCLKo/E/pVhqo7fTjcsrfPElnI9QH61XTRvKiuFXNFRtY0nvYIpG3Y5JVVm/lBYAn1V+obCwtNOsYrOyhjit4lCqijgBX5ZrsGn7R7TaTsAt1LE7PFbkrNcREkDkueWeGOdduclHs6Mml2VbuiaTpend0GOKNUitrgRS3EYOFTebDcuWQM+k9tQkOn6Pf3AaG8ForA+DIwQKQFGRvMTxJbgTyHqi7+/utTvpb29maa4mbedyeZ/TyVr/rVyxOw6ZpREqS3oVwwVGMyEMCcAgA8M4zx5Z4isc+j6fEbcRatDIZZSrgOoCAZ4k+gcTwO8OzjDU/8AOFAT40fRmvGtzqyRogH7wspEnhNkjjgEKAefi4ZryukaXFC8smoxSHoXbcWZB4W42715PhbowOPHjUFSgJVrTToNMeVrgPOyJuIJB4OSpY4ByCMsMHsz11sppOjTTOi6itv0WfjupDjeIyD27uCe3kMVA8uVKAl4NK02Sxt5pNVjjklUlo8DKkEgDGcjkvE8PCzyBrJJpOl27osmphg6g5jkQ7pyc5PLlg+nrqEpQG9qlnbWUkS2t0twjpksGBIPZgHh5K0aUoSKUpQClKUApSlAKUpQClKUB1XuW/Nq4+2N+RKU7lvzauPtjfkSlQQSd38rm881grPd/K5vPNYK87PyZyZeTJhLaO0Rp4rSWZo448YZgG3gSWyOzlitTUo1DRTCJommUs0bEnHHGePHjW/ZRGSMd6apIiKoJgVv3mevAyK0NVlaSdVZLhSgxm4bLH3eitnIv4zNPwNKufbbTdLr3R5z0USrjszx/UV0GuVavcm81e7nJyHlbHkBwPuFW0Mbm36J0yuVk13OrWzu9t9PivlV495mVX5M4UlfvA9IFfoiVUkiZJFDKwIIIyCOvhX5WtekF3CYmZZekXcZTghs8CD5a6Ztrtfrdpo8VtBfNGZ3KO6gBiuDkZ9IrqSyKMlF/puOaTS9lJv4tIttoNYgbPescsottzPHDNugHBwMgDyGhttnelmIv5ejw/R5Vs5BwnJevGfIRUJTHorIXom2g2eZpJO/HXe3iiBX8HguBjd7S3bwArLKuzUkr4naNWd2AjViAN7wRkgY8Hq48cVX6cxQUSsEOiGziaa5kE5jbpF4gBv4RwB4ZxnxZ54xWWSHZ6NIytxNK5Hh7pIA8If5ezJ9FQuKYFBRNRRbPP0fTXMyHo1LlQcFvCyMY4cl9JrHDHo7XrxBnELbixyOeOd07x+LjmRz5dtROB2CmOGKCiVv4NGjt5RaXDtcK2AvEqfCxwO6Orj/APnGK50pQkUpSgFKUoBSlKAUpSgFKUoBSlKA6r3Lfm1cfbG/IlKdy35tXH2xvyJSoIJK7+WS+efxrDW7q0Sw37Kg4MqsfKQCa0hXnciqbRyZqpM+jIORXuSaWXd6SRn3Rhd45wK8UqpW2amqXfeOl3Nz1xxsV8uOH31yjiedX3bi86HSEth8a4kGfNHE/fiqFXW0UKhfs39NGo2Sezlv3ztBZoRkLJvnyLx/Spjby53r21tgf8OMufKTj8FrHsLamTVJrr+GGLd9LH3A1H7U3Audobog5EZEY/0jj9+av5aj/SLd5f8AREojSOERSzMcAAZJrNcWN3aqGuLWaJTwBdCAa39m57m31hGs7RbmdlKorHAXPM56v+asGqzSWmitp+oTy3s8zq0jiM7kIyM8ceL7+qsk8rjJItLI4uioCxuzb98i1mMOM9JuHdx25rFHHJNIscSM7scKqjJJ8ldCM96u10Vom+bDvb4mPAxg/rgVC7N3FrBtJNaRWsTh5pOim60UA8B4uFUWd03RCyunwViSKSGVopEZHU4ZSMEGvclncxQLPJbypE/xXZCFbyGrJFpkWpbYaiZyGSCRpDGxwJDngCeoZqW2gsLi+0G3SaS3hdJVaRs4RV4jhw44yOzlUvUJOK9h5qaRz+tlNNvpIOnSznaLGd8RkjFSdxs7DbQSTDWbCcxqW6NHyXxxwPLVnt7q/hZNT1EtbwiMLHZQqXLcOBOOR5VM89K4iWWuihW9rcXbFbeCSYjiQik4rHIjxOUkRkZeasMEVbu+ZodkpbvTke3uJLw9KsYO8nhHh+WsW1MsFrrFhdzW0c8pgzNE44MeQz9/qpHM3KqCytuqKxLbzwJG8sTosgyhZcBh2ithdI1J1DLYXJUjIIibiKsW1wFymjhYwBKpwijlnc4CpproXmqd4oNSs2EWVIChFx6D/wCCqPUS2p0Q8zSTo5wQQSCMEdVfKy3MZiu5oi28UkZd7twedWvua7L/AAi2iWa4iLWNiRJMTyZv4U9PM+IeOttO1ZnvghLbZXaC9gWe20a9libirrCcGs3wK2o+ob//AGjX6SdkgjLswREGSTwAFaGjax+1bWS8MYitmkKwFjxdRw3vSc1anVld6uj8+fAraj6hv/8AaNPgVtR9QX/+0a/Q1/rdrpt1DBdOsfSxu4d2Cr4OOHHrO991aqbTwPuOtrcGEmMPNgbqM4BUHjn+Jc4HDNSoyZDyRTpnA/gVtR9QX/8AtGnwK2o+oL//AGjXdvhfbCONns7lXmCmJDu5kBYLw8LA4sOeOdZV2otmuobUwSJLIxRldkXcYMARxbieIPDPCp2S9EfNH2cE+BW1H1Bf/wC0afAraj6hv/8AaNfoPRddg1pJGgjdOjxneII4jI4gnj4uYqUqrTTpl4y3K0ct7nul3+k6DPb6jZy2srXTOElXBK7iDPrB9VKvOs/K0/7Y/E0qpJV9b/8AUf8A20/KK0K3ddkVdSwTj92n5RUf0yfzV5/Mn8jOXkT3s918NeelT+avEt1FDC8rMN1FLHyAZqii26RRRZRdtb3vnWRbj4lsgX/UeJ/T1VXazXdxJeXctzL8eVy7emsccbSyLGgy7kBR4zXoMcdkEjqwW2NF62QhFhs9NeS8BIzSHzVGPfVFlkaaZ5XOWdixPaTV52hlj0zZVLCJ8swWEHlkcyfu++qJWvplucpv9ZixW25G1YajdaZOZrSQRyMu6SVDcM56/JW3c7S6rd2r209xvROMMNxRn7qi8UxWy4RbtrkzbVd0SK7Q6stn3oL1+i3d0cBvAdm9jNadndz2FylzbPuSpnBwDjIx11ixTFFCK/AopGS4uJbq4e4mbelkbeY8sms02qXk9hFYyy70EJyi7o4c+vn1mtXFfMVO2Ponaj6rFHDrzUgjy1M/C7WvpY/2l91QuK+4o4Rl2iHCL7Rv22u6laXE08F0Vadi0g3QQx7cEYrUubqe8uGnuJTJI3NjWPFMUUIp2kFFI2rzVLy/SBLiXeFuN2PCgbo4dnkFbZ2o1kwdD3827jG9uje9rGaisUwTwFRsj6G1ej6kbyyLGiM7uQFUc2Jr9H7EbNJsxs5BZFR3y/7y4Ycd5zz9A4D0VzjuVbF3F1qia7qNqyWtvxtxIMdJJ/NjsHb2+Q12gDFXBF7R2NzqOhXVpaMFllTA3jgHjxHpHCq9Jpt3DszZ2V7bxC8RlhgETluHXn0Dx1dcVia2iadJ2UGRAQrHqB51bc9u0x/Gt+/9IySwiSS2EqiWWC3ZN92IAU7oPrIFaS6bYCaDo4JMDo/BE7GMlV8ElRwYjdHHydlSmpPGh3i+40aF94A53eGeRHiqLnnS3OOkhR4wpG6HBHAnmH48M+upW78IkofqMY0TTxCg6GUDCBHed8phsgKTy4gHHkrL+z7S2SK9SKVVQMysJ2LMSS2WzzyRQyN0bP08W4jBHAjk4ksQM+F25P8AxXxbhZBvM8RRyVAKOF3jwIGW4Hj6jU3P2VrH6N3SLa0tZittE0Z6FFdd4nG7kAY7cdfXwqYHKo3TpYp5pJl3S+6qllUjIxkcz46khyqju+TLGq4IbWflaf8AbH4mlNZ+Vp/2x+JpVS5I20aG1hJUE9GvV4qy9FH/ACL6qrouZ1AAnkAHAAOeFfe+rn6RL7ZqKRFIsPRR/wAi+qnRR/yD1VXu+rn6RL7Zp31c/SJfbNKXoUWDoIv6SeyK+9BF/SQf6RVe76ufpEvtmnfVz9Il9s1ILD0ERIJjUkdop0EX9JPZFV7vq5+kS+2ad9XP0iX2zQFh6CL+knsinQRf0k9kVXu+rn6RL7Zp31c/SJfbNSCw9BF/ST2RToIv6SeyKr3fVz9Il9s076ufpEvtmgLD0EX9JPZFOgi/pJ7Iqvd9XP0iX2zTvq5+kS+2aAsPQRf0k9kU6CL+knsiq931c/SJfbNO+rn6RL7ZoCw9BF/ST2RToIv6SeyKr3fVz9Il9s076ufpEvtmgLD0EX9JPZFOgi/pJ7Iqvd9XP0iX2zTvq5+kS+2aAsgAHIV9qtd9XP0iX2zTvq5+kS+2aAstfKrffVz9Il9s076ufpEvtmgJ6e0guTmWJXIBXj2HmK8mxtSBmBDjPNc8xg/dUH31c/SJfbNO+rn6RL7ZpZFInTZ2zKytAhDY3gV545V8Fhaq++tvGG7QPHn8ag++rn6RL7Zp31c/SJfbNLY2on4rWGBmaKNULc8DnWWq331c/SJfbNO+rn6RL7ZoTRt6z8rT/tj8TStF5HkOZHZzyyxzSoJP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5" name="AutoShape 7" descr="data:image/jpeg;base64,/9j/4AAQSkZJRgABAQAAAQABAAD/2wBDAAoHBwgHBgoICAgLCgoLDhgQDg0NDh0VFhEYIx8lJCIfIiEmKzcvJik0KSEiMEExNDk7Pj4+JS5ESUM8SDc9Pjv/2wBDAQoLCw4NDhwQEBw7KCIoOzs7Ozs7Ozs7Ozs7Ozs7Ozs7Ozs7Ozs7Ozs7Ozs7Ozs7Ozs7Ozs7Ozs7Ozs7Ozs7Ozv/wAARCAFaAPQDASIAAhEBAxEB/8QAHAABAAIDAQEBAAAAAAAAAAAAAAUGAwQHAgEI/8QASxAAAgEDAQQDCgsGBQMFAQEAAQIDAAQRBQYSITETQVEHFCJhcXKBkZLRFjI0NlRVdKGxssEVI0JSU5QzYoKT4WNz8DWDosLxJGT/xAAaAQEAAgMBAAAAAAAAAAAAAAAAAQIDBAUG/8QAKhEAAgIBBAIDAAICAgMAAAAAAAECEQMEEiExMlETIkEjQmFxM0NSgZH/2gAMAwEAAhEDEQA/AJ+5uZ1upVEsgAYgAN46x993H9eT2jS7+Vzeeaw156c5bnycuUnb5M3fdx/Xk9o077uP68ntGsNKrvl7K7n7M3fdx/Xk9o1877uP68ntViqH2n1L9m6NIUJEs37qM9hPM+gfpVoOc5KKZaLk3SZW9odrdTuNUdLLUbmGCHwF6KZl3yOZODx41IbH3ms391JdXOqX0kMHBVadiGc9vHjgfiKpIBJwBxPVXQJ2GzGyQRX3bjd3QR1ytz9X6CurmeyCxx7ZvZHtioLtkTtLtZqMuqNDY6jcxQweATHKy77dZ4H0f/tQ/wAJNd+ub/8AuH99RvpzStqEdsUjNGNKiS+Emu/XN/8A3L++nwk1365v/wC5f31G0qxYkvhJrv1zf/3L++nwk1365v8A+5f31G0oCS+Emu/XN/8A3L++nwk1365v/wC5f31G0oCS+Emu/XN//cv76fCTXfrm/wD7l/fUbSgJL4Sa79c3/wDcv76fCTXfrm//ALl/fUb1Vkht57ht2CGSVuxFLH7qhtLsWl2b3wk1365v/wC5f30+Emu/XN//AHL++skWy+tSrvCxdR/nZV/E1l+CGtY+TKf/AHV99Y3lxr9Kb4+zW+Emu/XN/wD3L++nwk1365v/AO5f318uNn9XtlLSWExA60G/+FR7BkYqylSOojBq6nGXTLKSZI/CTXfrm/8A7l/fT4Sa79c3/wDcv76jaVYkkvhJrv1zf/3L++nwk1365v8A+5f31G0oCS+Emu/XN/8A3L++nwk1365v/wC5f31G0oDrnc4vbu/2fnlvLmW4kF0yh5XLEDcThk+U0rB3Lfm1cfbG/IlKggk7v5XN55rDWa7+Vzeeaw152fkzkS7YpSlUIPlUHba9M+rrahvAtkAwP5jxP3Yq+SSpEpZ2AAGTmubfsnVtYu5rmKzlYSuX338EcT1E1vaJJTcpfhsadLdbPuy9kt9r0CuMpFmVh5OX34qR25vulv4bJfiwpvN5zf8AGPXUvstoNzpHfEt2iCWTdVd1wcLxJ+/HqqB1vQdam1G5vWs2kWRyw6NgxA6uHPlitlZITz3fCMykpZP9FepXp43icpIjIw5qwwR6K81v2nybaYpSlAKUpQClKUArf0vRr3V5gttF4AOGlbgq+n9BUjs5s0+rN3zc70dop4Y4GQ9g8Xjq/QQRW8KwwRrHGowFUYArRz6tY/rHs1sufbwuyB07Y3TrRQ92Ddyj+bgg8g99T8cccSBI41jUclVQAPRXulcueSc3cmaMpyk+WKUpWMqK1rzT7O/j6O7to5h2sOI8h51s0qU2umSm0U/Vdh1w0uly4IGehkPPyN7/AF1Ubi3mtJmhuImilXmrDBFdeqP1bRrTV7fo7hMOB4EqjwlP6+St7DrHF1Po2Meoa4kctpW5qml3Ok3ht7hfGjjk47RWnXWUlJWjfTtWhSlKkk6r3Lfm1cfbG/IlKdy35tXH2xvyJSoIJO7+Vzeeaw1mu/lc3nmsNedn5M5Eu2K15bht/ooRvOfUKXU5jQKgy7nCjx1pajqEGgaaZ5P3krHCjPF29wpGLk0kTGLbpGa7uLLTIe+L+dQeQLcST2AVW7zbx94ixtAByDzE59Q99Vi+v7nUrprm6kLu3V1KOwDqFa9dbFpIxX35ZvQwRXlyTrbZa0zZE0ajsEQxW1a7dX8eBc28My9ZAKH9R91VilZnp8TVbTI8UH+HQYb/AEPaqMQTRgT44JJwdfNIqsa9s1Po7dLGTNak4EmOKnsb31DBmUhlYqwOQQeVXjZrX11aFtN1LdkmKkKW4iVew+OsDjPB9ocr0YnGWLldFGpUpr+jto+oGJctDJ4UTHs7PKKi63ISUoqS/TYjJSVoUpSrFhUvs5oh1i+w+RbxYaU9vYo8tRIBZgoBJJwAOuur7N6J3lpotUYCRI2mlYj4zYyfd6K1tTl2RqPbMGbJtVLtmxHGkUSxRqFRAAqgcABXqswtXeyN0GG6JBHu445IzXmS2nh3elhdN74uVPGuI4y/TnOL/THStl9PuI7czSxtHhwoVlIJz2UbT7iK2eeVGj3WVd1lIJzmp2S9DazWpWVrW4RlR4JFZ/igqeNI7SaS5W3EZWRuphjA7T6ONV2uxTMVK2ZLONYXkhu45ej4suCufGM869nTJzG7xAylJAm6EOeWc4q3xy9E7GadKyx2lzKWWOCRinBgFJx5a+R208qs0cMjqvMqpOKjayNrIzWdJh1ewa3l8FhxjfHFG7fJ21zG5tpbS5kt50KSRsVYeOuxJa3Eib6QSMuM5CkiqZtvpQaJNThTwlwkuOsfwn18PSK3tJlcZbJdM2cE3F7X0UulKV1jfOq9y35tXH2xvyJSnct+bVx9sb8iUqCCTu/lc3nmsBrPd/K5vPNa7nCE+KvOz8mciXkzUh/f3zyH4sQwPKap2rudodoZYBMIobbEanG9zdUJx5Wz6Kt9vKINOuLnrXff1D/iuXrNKrmRJGVm4kqSCeOfxANb+ignJy9G1p422yWi2bnk1C3s+mUmaAz9IqlkC7xVTnrBIXj2NXuLZ6IxwvNfdGcZnBjX90SpIXiwxyIy26OwmoYzzFOjMzlAoQKWON0HIHkzxrdsbnUbu+gtkvroMzER4lY+GQcAcetiAfKa6hum6dmt25Fmbsi6x0hVocII9/dznOS3Xu48Wc14stnTqci95TyGJjweaHcKjA4kZIxvEDIJ556iK3TpMq7iTapePBJcR9GUc+FvOF3+J5hw47fBPbWnc2ck+nXV4dTmkToUmMMkhZ2/e9GN7qwB10B9Gz0L7vR3koKwGeYSQBSijfyBhjk+AeHDq8eEOiywouo2V5now8y5XdcKqB94jJ6zuns4Hkaie/Lrf6TviXfBBDb5zkEnt7ST6TR7u5kkZ3uJWZs7xLnJyMH1jA9FQ1aoVwXjXo013ZVL6LG/GgmX8HH4+qqDV82RxdbMSwNxUPInoIz+tUMZwM861dNw5Q9MwYeG4+hSlK2zYJvZKy7716JmXeW3BlPZkcB9/wCFdS026W0mlkLbhMLKpxnieVUXYKH91ezkcSyoD5ASfxq8adaLe3ghkkMabpYsOOMDNcfUylLPSOflk3kpG5Bq2baMXUhldLlZMEfwgca+217b2cgZpjdb1wJOCnwQM8ePXxrHaaO013cwyuUW3BGcczxwPUCa1FsLl4hIseVK7wG8N4r2454rHuypdFd01ySEF5b2sYDXJuD3ysuArfF48ePXxpb3ltZxYe6NyTcLLjdPIZyePXxzWraaXPcOm+u5G6FwcjOMHjjnisAs7gwiYR+CU38bwyR24548dTvycOhun6JRdRt4pYcPGAszSZjR+GVIzljzOer11HWV33vfJcS7zjiG48cEY9fHNepLJU1CG1DkrJueF51ZZNPgPfK27zdJbcW6RAA3HHAg1DeSXK/CPs3Z9VrKCyuYenSffjIixBxU9pOKzXN3bXUVxGt10RknV1JVsEBQOodtaLabdqxRogpUZbedRujx8eFfO8LkSOhjCmPG8WYADPLiTioU5rqI3S9EiNQtpJ5SZU3DIrASowLYUDeBXiG4VjF1bM1uy3DxLbzO2GBJcE5zw6+rjWt+zJltZZpButHIEKEjP4/+Zry2n3DSuscZ3VcoN9lU57OfPyVLnkrolyn6Nv8AaUTXNk4YokUrs64PDL5Hl4VB31rHfWk9q/xJlK57M9dbyWF1IpKxHgSMEgE454B4mtfBrHKc7TZSUpds5BJG0UjxuMMjFWHjBrzUptLbi22hu0X4rP0g/wBQB/Wouu9B7opnTi7VnVe5b82rj7Y35EpTuW/Nq4+2N+RKVJJJ3fyubzzWu/FCPFWxd/K5vPNYa85PyZyJeTI+CLvjTbi3HNt9PWP+a5bggkEYI5jsrqtv+4vpIjwEg3l8oqgbTac2na1KMYimPSRnxHmPQf0roaKVScfZt6aXLREjJOACazW1rcXMwjt42ZwN4kcAo7SeoeM4xXm2eWO6ieCTo5VcFHzjdI5HNXuSeG3lxNII9PwXFgj5ktMgbs/Rnmu9l+jyd3IOK6huFHeJxJ0UTtMyc9wHAweryViCymJmAYovAkZI/wDPfVp0JLqCS90yaC4lguJoWe/spCHiPErJvHmhBJOccuYIrbtVeKfTJEmebQ7e1livZImPRFsyb+8P5m8DGeJyuOqgKUVKgEgjPLx18q06o1ncbM/s+KbpLnRyrDwcEq2FlGf4h0hBGOrNViKN5pVjjXfdyAqjrJqHwLL3sfi32amnbgpkd/QAB+lULnxq/awY9B2RWzQ+G6dCvjY8XP41Qa1NN9nKftmDDy3L2KUpW4bBfNhABo0zdZuD+VattlcpbTl3BIMbrw8YxVP2Dkzpt1F1rNvetR7qtNcHO3HM2jmZHWRslY9WjV4GKOCFPTEfxtuboPqrHFfWyyQXTCQzwxCMIAN1iBgHPVz5YqOpVfmk+yvySJSK+tOmjupOlEqQ9EUUDGcYznP3V8XU0FtHhmWVIei3REmDwxnePEDxVq6Zbpd38cEgJVt7IU4PImtmXTka16QW8trIZFRUmbg+fKByrJGeSUbRdObVoxS3sb6nDchW3I+jyCOPg4zXm61Ce4nYtNK0RfeCM3ADPDhT9mTO8YililEjFQwbgCBnB4V8/Zs77nRNHKrsV3kbgCBk5yOzjVP5LK/cz9/Wz3l3M4YdOcoxjVyvHsPDlWS6v7O76SJ+mWNwh3woyCoxjGeVao0ueRlEbxSK4Yh1bhw586+HTXEXSd8QbrZ3DvcHxzwcY9dX3ZaqiU51VGTvq26GeILIqtKskefC5DGDWWe+tLonphMoSdpF3MZYNxxz4Hx1F9eRwr7WL5pFPkkSkOqxCKINvxNCW3QsauWBOR4TcQaiyckntpXyqznKS5IlNy7Oe7aADaBsdcSGoCpvbCUSbRzgfwKi/wDxHvqErvYeMcTp4vBHVe5b82rj7Y35EpTuW/Nq4+2N+RKVkLknd/K5vPNYazXfyubzzWGvOz8mciXbNa7hLqJE4SRnKmtHVtNh2g0zcyEnTijY+I3WD4jUvWvJAyP0sOA3Wp5NSEnF2gpNO0czVJdGvm75gAuoT+7R1BUN1Mc8CB95x5K03d5JGlkcu7ElmbiSTzJrp1/ZafrEQhvIgsvJCTh1PiPX99Ve+2Gu42zYzpMh/hk8Bh+h+6uvj1cJKpcM6ENRF+XBWCxZVVmJCjCgnOK9xXNxAsiwXEsSyDDhHKhh4wOdSp2T1sHHeWfGJFI/Gti22K1aVh0whgTrLPvH1D3is7z41+mR5IeyvDmBjPUBirtsts+bFf2rqA3HC5jVzjox1sfHW1aaJo+zcXfd5MryLxEkvb/lXt9ZqvbQbUS6rm2tg0VoDxz8aTxn3VrSySz/AFh17MTlLJ9Y9GvtJrJ1jUN6MkW8Pgxg9fa3p/DFRFKVuQioR2o2IxUVSFKUqxJZ9hbsRalPaseE8eV85f8Agmr3muS6fePp9/BdxjLRODjtHWPSK6vBLHPEkyNvROoYEdYNcjW46nu9mhqY/az3SpCTTESO4KyMXR8Rrj468Mn1MtfZrK1t2BZ5XUytF4OOYx+pNavxS/TD8cjVsrnvO7Sfd3t0HhnHMEfrXm3uDDcRSyL0wjOd1znNbjackstzDa9Iz2/DwiBvHex+Ga172zaz6AODvyR77LnkckY+6p25IrgVJIkLfVYHngRllCpIz780u9nKkY5cOrlWtFqcdoI0tYGVA5dw75J4buAQOHA16fSUW4tohKzLI/RSnA8B+BIHr+6vP7MRcl5iqdKipJ1FGz4X3VmvMZLn6PL6kpJCrMy9G6/vZixywx5OFLPUEtoQvRyFhngJPAfP8yn9K9vpqdMsYWeN3DBQ+CGIGRgjgc9lDpSrHFI0jbpiZ5f8hChgPvFVrLZFTsjeXCmakrjTUgh3gk58BW38rucQD5cca93OlRQ9OP38YiYASSgbr5OOH41j+KRT42RWaHAHEgDrJ6q376xitYiydMcMArsAUcdoI5eQ1Vtq9RFjokqBsS3GYk9PM+r8ahY25qJCg91FA1C5781G4ueqWRmHkzwrXpSvQRSSo6sVSOq9y35tXH2xvyJSnct+bVx9sb8iUoCTu/lc3nmsNZrv5XN55rDXnZ+TORLtilKVQgr220edCEgHhRzK2Rz6x+tVSz2n1e0CoLsyID8WUBuHp41dNq039nLrxBT6mFc1PI11tJFTxNNG9gSlCmdJ2h1W60nTo7qBYpC0gQ76nGCCeo+KqnPtjrM2QsscIP8ASTB9ZzU/tM3fGx8MvPPRP6x/zVDqdNig421+k4IRatoyT3E1zKZbiV5ZDzZ2yfvrHSlbySXRtUhSlKkClKUAq5bF6ypX9lzsAw8KBiefav4kemqbXpHeKRZI2KupBVgcEGsWXEskdrKZIKcaO2pq0yS28gRCYI9wA/xDlx+71Vrm6cxRxkA7khkz1knHuqvbO7Qx6vAIZmCXiDwl/qeMe6puuLkeSD2yObLdF0zYe8Z2uSUUd8nLeLwt7hX3vxuktmaNWFuoUDtwc8fXWvSse+XspuZupqtyH3pW6YhxIu+T4JHZ668w6lNFbLAArKj767wz28PJxNalKn5Jeyd8vZtjUDGYu94ViWOQSABict6eQxR9RnkjuY2C4uGDH/LjqHowPRWpSnyS9jfI2pr1JgC1rH0gVVD7zZ4AAeLqoNQlE08oVcznLA8gcg/pWrXwkAZJGBzp8k/xjfI2bjUFNtKBDHArnflYMccMnr5CuVbRaudX1NpFJ6CPwYgezt9PuqT2p2kF3vafZPmAHEsg/j8Q8X41V66mmwyX3n2b2HG/KQpSlbxsnVe5b82rj7Y35EpTuW/Nq4+2N+RKVBBJ3fyubzzWGs138rm881hrzs/JnIl2xSlKoQaGuxdNoV8nM9A59QzXLOddemj6WCSM8nUr6xiuREY4dY4GuroH9Wjd0r4aL1fDp+5+rc92CM+oj3VRKv2m4utgmj5kW8q+kFjVBrLpuHJf5MmD9QpSlbhsClKUApSlAKUpQHqOR4ZFkjdkdTlWU4INXPRds0dVg1TwGAwJwPBPnDq8tUqlYcuGGVVIxzxxn2dgSRJI1eNg6MMqynIPkNeq5RY6rfaa+9aXDx55rzU+UHhVhs9u50G7e2ayf54m3T6jmuZPRTi/ryactPJdF2pVci240px+8juI/KgP4Gsh200YDIkmPiERrD8GX/xMXxT9E/Xw1WJdu7Bc9Fa3Eh8eFH61EXu22pTkrbJHbJ2gbzes+6rx0mWX5RaOCb/C632oWmmw9LdzLGp5A828g5mqPru1Vxqga3tg0FqeBGfCkHj8XiqCmnluJDLNK8rnmzsSTXiuhh0kcfL5Zt48Cjy+RSlK3DYFKUoDqvct+bVx9sb8iUp3Lfm1cfbG/IlKggk7v5XN55rDWa7+Vzeeaw152fkzkS7YpSlUIHXXI71OjvrmP+SV19TEV1uuYbRw9BtDeryBkLD/AFAH9a6Ggf2aNvSv7MtOxrGfZ24hPVI6+tR7zVExjh18qu2wL5tLyPPKVDjyg+6qfeRmG+uIj/BKy+omtvDxmmjNj4ySRhpSlbZsClKk4tJiksYbh7gxmVWYZ3cZDEAc8knHZVZSS7IbojKVtS2YjS7bfJ72mEfL43FuPi+L99bU2joizBJy8kRbIwOAVsZIznGOOQMCo3xI3oi6VuwWtsLVrm6ncJ03QqIFDZIGS2SQMYI8ueqpObZmKC2dm1CN50LKYlBHKR16x/0yef4cbk2V+lSf7CuO+Ta9LC1wMBkViTGxdV3W4c8t1Z68ZxWafZ02U1rFfXaQdNO0bybhKooWNg3HB5SciBjFBZDUqZn0a3trM30ss/e2UVQm45Zm3+TBipAEZ4558OomstzstcW+m3l8Gkkit5MJIISEkQbuWz1Hw14eJuygIGlTEGhC7tI2tZi9wwQspKhU3mC4YZ3lHEeERg58mfcOyWq3UD3FsIZoQm+kiM27JzyBw4HwWHhY4jx0BCUqV/YE+ZkFxbM0JxIVk8GM+FkNwzw3TyBB6iazx7I6lNL0cL28uPjsjM24MKwJAXPEOpGAefHFAQdKk7/Qb3TYJJLgw70TqkkaybzIW3sZ6uJUjgT94rcn2YHfZtLS5zMsrRkS7pyqji4CbzAeIjrHYaCyApUy2y2oidLdWge5dsC3RyXA6Qx7x4YxvDHPPXisOpaBfaVFv3Biy0nRogLb7nAPBSAR8Yc8HjQWRlKk9a0dtIkhXeZ0lUlXKjBIYggEHHVy6s4PEGoyhJ1XuW/Nq4+2N+RKU7lvzauPtjfkSlQQSd38rm881hrNd/K5vPNYa87PyZyJdsUpSqEHyuebZpu7QyN/PGh+7H6V0SqJt3Fu6rbyY4PDj0hj763NE6ymxp39zJsFNu3l3D/PGr+o4/8AtUNtFH0W0F6vbKW9fH9a3tin3doN3+eFx+B/SsW16bm0c5/nVW+7H6VvR41LXtGzHjMyEpSlbhsCvZmlIjG+cRfE/wAvHP414pUNWGjb/at90hk6fwjzO4vHjnjw48eNef2jedGY+nYgkkk4JOTk8SM4J445VrUptRG1ElpUuoyzyra3EUW/h5DMU3M5wD4QxnLYBHEZ7M1mNnrKJGTJ4buE6MyAuCS+C2eokvxPb4xWnpl8mn3DTNAZX3R0bB91o2yDvKcHjwxnqzw41ln1dprVYjAN8dGrSF87yoTujHbxGT17o5ccyKNhrnXYHuJ++CrWB6KV/B5lgpHLwskDJOcgDNZJYdblghukuhNJAI5UigOZIg4UId0AcwEGBnqFadxrU9wt4jQwBLt2fHRjeQs4c4bGeaj1DsFZPhDeOLeGZ3ktIIlj723zuHdTcBxyzxzyPHtoDLBNtG94pijnEjOsIHeyqisT4I3d3dBy2c8Dxz15r1GNY1u6a4lvY1uJJGtVSZtwyM+SUAxgEljzxxNe5dqOkkEgsIwyGIqC2Qu50fLhwz0Y5YHE8DgY0LfWbuxtZbawlltUklLkxyENjGACRz8tAbdnc7Q2rWwit7lkTDRr3uSXVSCBvAZKg7pxnA4VhF1r8iEKlyUb91hbcboIzwUBcKeLfFwedby7TWsml3NjcacFjmi3cRPgsxMWcnHAYizxz2HIry22FwzmY2kQm3Xj31OPAZmbHaSC3PPUOGeNAYVGv6hEZBMzhhMHXwVOUXL7wwPCIcDJ4kmskVrtAsoSFzJvCLfGAyLvKipvAgjkVGOrHaK0dM1u50q3aGBUO9NHLvH/ACkEr5CVXPmis6bQyLcGY2sZPSmVQGICnpFcDyDdA8lAa+7qt7dixlMomudwMkw3OAyQWzyABJz2Zr2n7Ztru6uY45zI7vFcSCLfVm3vCB4EHwsHy4rHFq0kIhKRRloLM2qMwDYBLEtg8CcMwxy41vnay6aa3mNvH0kKsGKsU32YRgt4OMH92DwxxJ5cMAeL3Vdfm6JJkmikhUszdDhmwxkLMcZwC2SOXI4661LhdYuujWWC5P7w9GqQbmHwAQoUDjhOrlu1vx7VSQu3RWMG424CG5sATvg4wPCBwcAcAOvjWF9pJ5LN4mhUyyxtHLLnBcFXGTgZz+8PMnlyGTQGrqVxqkqxDUVkVSS0e/CIwc/GI4DnwJ9daFb+o6mL+CGPvZY2j+M+clvBVefPHg545PHnjAGh10JOq9y35tXH2xvyJSnct+bVx9sb8iUqCCTu/lc3nmsNZrv5XN55rDXnZ+TORLtilKVQgVUNvo8xWMvYzr+Huq31WNukzpMD4+LP+IPurY0rrMjLh4miubKSdHtHa/5t5fWprd26i3NZhk/ngH3E1D6NL0OtWT8gJ0z5CcVY9voxv2UmOp1z6v8AmulLjURftG5L/lRT6UpW4bApSlAKUpQClKUApSlAKUpQDOTjPHspkcgasunW9pc7Mx206qstzcukU3Iq4VSoJ7Dy9NebrTFkl062nilRlsiZFhjy5YMRg9Q8prD8qumYvkV0Vzny40z46ssOj2NpfJ06yyJNZySqjbjFCA2eI4E8OGK1otMiura0dp3S2WCaZjuLvqqvjHDmT46fMgsiIOlTtrotnfy2r2886wTu8biQDfjZV3urgRjFYxpNlPBaXFtLc9HNOYJAYwzDAByAvPOeRqfliW+RENkUq0WejQW2o6dOqyhZJ2jaKfcY8FJzw4eg1DaO9tFfPLcuqLHG5Xfj3xvYwOHXzz6KfKndEfIndGhzpUpraFzbXKSxzQTKejZIBEcg8QVHDOai6vGW5WXi7VnVe5b82rj7Y35EpTuW/Nq4+2N+RKVIJO7+Vzeeaw1mu/lc3nmsNedn5M5Eu2KVhnlmjKiK2efPPdZVx6yK1otSZ71bU2cqueLHfRgg/wA2CcUUG1YSbN+oHbOPf2dkbHxJEb78frU9UVtMnSbOXq9iBh6GBq2F1kTLY390c2t36O5if+WRT6jVz28XNjaSdkpX1j/iqRnrHVyq+bYDp9moJh1SRt6wffXVzcZYM3snE4sodKUrcNgUpSgFKUoBSlKAUpSgPhdBzdR6RX0EN8Ug+Q117abXtR2d0nZ8aVptrOLiyDSl7bpCCFXHLymozUbz4Q9zi/1HXtLtrG9t5gtpKkPRGQ+DwGeJ5kf/AJQg52b+V7COxBXo45TKMfG3iMdvirek2ivbiYSXEcM37joHR1OHXOeODzzUjrEeqrsLoj3MdmLBnfvZo1PTE5Od/wC+s9v3ONXlt4Jbq70/T5LkZhgu7jckfs4YqjhF/hDimQp1+dXgYW9sgt0aMKFIUo3NTx5caxxazcxGHo1hCRK6BN3KsrkkqcniKsGy2i3mj90zTtN1O3EcqynKnDKw3GwR1EH9K1bnZ6/2g231Wx0yBWZLuZmYkKka754k9Q91Pjj6I2R9EYuuXEU0DQQwwpAG6OJFO6CwwScnJPprxaaxc2cMUUSx7sUrSDeXOSy7pB8WKmb/ALn+q2enTX9vdWOoxW/+MLOfpGjHaRitPQNktS2hhnuYDBbWlv8A4l1cvuRg9mev/mmyPobUYItfmhWNYLS0iWKXpUCo3BiMHr41p2V7LYyu8ao4kUpIkgyrqeYNT1/3P9Y0/SrrVXms5bK2Ct00U2+sgJx4OB1HnUftBs1f7NvbC9MMiXUXSxSQtvKy+XA8XrooJBRS6NG8v5LzolMcUMUK7scUSkKoPE888c1rVLaxs5faHZafdXrwj9oRdLFGrEuq8OLDHDmKiaslXRZKjqvct+bVx9sb8iUp3Lfm1cfbG/IlKAk7v5XN55rDWa7+Vzeeaw15yfkzkS7ZGaxcXMXQxW80EQlOGMkm455cFODjy1608zriOO1tkhDnfMVwXIbrz4PE9uTmvOq7ofDPboJoXiYzzbnA9nA5519026glnlHfNs87hcrDJvDgvPxn/is9fxcIv/Ukq0dbXf0S9H/Qf8DW8OVa2oLv6dcp/NC4/wDiaww8kUj2jk3VV+1XFxsEr9kETeoqKoIOQKvcZ6XueeS2P3N/xXX1PcX/AJOhm/qyiUpStw2BSlKAUpSgFKUoBQ0pQHWtsda2k0rSNnE0GW5jSSxBm6CASZICYz4J7TWDTX1PaXYbXH2vido7OIyWdzcQCN0fdbO7wGeIX1441U4O6NtZbW8dvDqpWOJQiL0MfAAYA+LWjq+1uva9EIdS1KaeIHPR8FU+UKAD6aEFwnkgh2E2Gkut0QrfEyZ5BQ5znxVFd06z1JturhpY5JUuRH3qVBIZd0DA/wBWeHjqs3OtaheaVa6XPPvWdmSYY9xRuZ58QMnn11K6dt9tLpdklnbakxijGI+kRXKeQkE0Bf79t3bfYe2u23tSitcXRJy2ejPP0h60NMV7jT+6Baaf/wCovcuQq/GaPeYEDt/iHlNc7i1zU4taXWe/JGv1bf6d/CbOMdeRyPKlvrmp2mrvq1tePDeO7O0qYG8WOTkcjnsoC3dyeC7h2gvLuRXj0+GzcXTPwTqwDnr4E+uslxBNqHcetf2XE0iW2oyNcpGMkDLFSQOwFPu7Krur7b7Q63ZGzvdQYwNxdI0VA/nboGR4qlti7q0t9NnNltLJoesb/E3JBtpk8hHPnz/XgBI6LY3tn3G9oHuopIY5pFeBXBGRlAWA7CR91Z9D0tdv9iNMsDIe+dHvVil7Tbtzx6PyVr69rsNhsjqOnXO0MeuarqsqF3gJMcMakcM8uo8Bjny66+bL39hsVs3f6rHrdtc6hf2yLb2cPFo3wT4Y7QT4uR7aAge6Hq8er7X3PQAC2swLWAdQCcDj/Vn0Yqs9dfSSzEsSzE5JPWa+UCOq9y35tXH2xvyJSnct+bVx9sb8iUqASd38rm881hrNd/K5vPNYa85PyZyJds0b+TopYzHumZlKhe9zISMjOPCAA8vbSxJlLSgxhw+JQbdo2GBwBBJx5eyvt40kNxHNCCX3CpXoXcEZzzUHBB/Gmnv0xnmZ96RnCsOjZN3A4Ab3E8858dZv6F/6m7x6+dY5xvQSL2qR91ZK+EZUjtrAu0Y12ceAwB5Kvel/vdgZV7IZh95qikYYjsNXzZkdLsdKnilX7v8AmuzqvCL/AMo6OfxRQqUHIeSlbiNhClKUApSlAKUpQClKUApSlAKUpQClKUApSlAKUpQClKUB1XuW/Nq4+2N+RKU7lvzauPtjfkSlQQSd38rm881hrNd/K5vPNYa85PyZyJeTNDUbyW2ZBHIiAgs5aFnCgfxHBGBXux3me4eWZZJt4K4WMoFwOHAnjzPGsepRSvIpjDYaNkfdhMm8D1cxjrpYl43IlW4d33RvPBuKABgdfl9dZqXx8F/6khTrpQcx5awLsxrs4/KMSuP8x/Gr5sYd/Z2VP+s4/wDiKok3+NJ5x/GrzsIc6POv/XP5Vrs6n/iX/o6ObwKHjHClfXGHYeOvlbcejOuhSlKkkUpSgFKUoBSlKAUpSgFKUoBSlKAUpSgFKUoBSlKA6r3Lfm1cfbG/IlKdy35tXH2xvyJSoIJO7+Vzeeaw1mu/lc3nmsNecn5M5Eu2YXmfvpII1U5XfdmJ4LkDhjmeNYIr13uBE8CjMrRbyyb3EKW4ggdQrYlsDe4KrPvpyeEkEZ6sj8DXpNM73jT/APmlVY2LhmVuZyCSTzJyefbWRJbeiy66PfLhQnHGlY523IJG/lQn7qxLsquzkbnedj2k1eNgeOm3A/8A9H/1FUReQ8dXvYAZ0+5+0D8ortalfxf/AA6OZfQpE3+PJ5xrxXub/Hk84/jXitqPSM0ehSlKkkUpSgFKUoBSlKAUpSgFKUoBSlKAUpSgFKUoBSlKA6r3Lfm1cfbG/IlKdy35tXH2xvyJSoIJO7+Vzeeaw1mu/lc3nmsNecn5M5Eu2SWm99PZXEVlIyz76thW3SV4g1uX8s4gu2kuxJC8aoiiTPhgjPD0Go/TAMSM8dr0YIzJcZ4E9Qxzr5fYif5PahZE8B4eIPHmPHwxW0pVjM6dQNLnWpqr9HpN2/8ALA5+41t1F7Sy9Ds7et1mPdHpIH61rY1c0jDFco5j1V+ltmNn9P0HQ7e1sok4orSSY4ysQMsT46/NOMV1/YHavVl2VCTR99JbM0UbkHKqoGASOeK785RivsdSTSXJXe61oVho+0NtNYxJCL2IvLGgwAwOMgdWc/dUBc7Nxrf3Vvb3u+sDsOEe8cb2AeB48DknqANamv7QX+0uqNqGoSB5Cu6qqMKijqAqMz11kLFgtdlnuLogzMLfpQqskZZmG+VOO3GMk9Wc1in2akg0+a874DCKMSboQ4IIJzvcscMDrJ6qhOFDQFgi2WzdQRy6jEqSdGSVHhEMcZTqbHPPYCeqte40BoLZplnLhGRWzHgAtucOfMb49R7Kh+HKnKgJyfZsQ8e/4ynhkOUIBCHwiO3ABOPFXptl3REYTlhIWCBY8s26CcKObnhjq49tQPAcOynXQEvPoPQ3yWgvY5WLMGKLkZC72F/mJHAcuPDx1sfBOVJ545J1KxY3WCHwzv7pCg8zw5dpFQSO8TBo3ZGHIqSCK+O7SOXdizMcksckmgLBJsqUjeZrpo4kZR+8iO8SR2Z5gg5HVkVrnZyRbOW4a5Reij3yGQgN4JbKnrXhu5/mwMddQ1KChSlKEilKUApSlAKUpQClKUB1XuW/Nq4+2N+RKU7lvzauPtjfkSlQQSd38rm881hrNd/K5vPNYa85PyZyJdskNNiNxFLC1uJoiwJ/ehCrYPEZ8RNetRs5xErCBIYIFIC9KGPE5JPac140+M97zSw2qXM6soCOu9uqc5OOvjwrxqUe4YWaBYJXQmSNRgDjwOOrI6q2P+rkzPwNMVXdt5jHoPRg/wCLKo/E/pVhqo7fTjcsrfPElnI9QH61XTRvKiuFXNFRtY0nvYIpG3Y5JVVm/lBYAn1V+obCwtNOsYrOyhjit4lCqijgBX5ZrsGn7R7TaTsAt1LE7PFbkrNcREkDkueWeGOdduclHs6Mml2VbuiaTpend0GOKNUitrgRS3EYOFTebDcuWQM+k9tQkOn6Pf3AaG8ForA+DIwQKQFGRvMTxJbgTyHqi7+/utTvpb29maa4mbedyeZ/TyVr/rVyxOw6ZpREqS3oVwwVGMyEMCcAgA8M4zx5Z4isc+j6fEbcRatDIZZSrgOoCAZ4k+gcTwO8OzjDU/8AOFAT40fRmvGtzqyRogH7wspEnhNkjjgEKAefi4ZryukaXFC8smoxSHoXbcWZB4W42715PhbowOPHjUFSgJVrTToNMeVrgPOyJuIJB4OSpY4ByCMsMHsz11sppOjTTOi6itv0WfjupDjeIyD27uCe3kMVA8uVKAl4NK02Sxt5pNVjjklUlo8DKkEgDGcjkvE8PCzyBrJJpOl27osmphg6g5jkQ7pyc5PLlg+nrqEpQG9qlnbWUkS2t0twjpksGBIPZgHh5K0aUoSKUpQClKUApSlAKUpQClKUB1XuW/Nq4+2N+RKU7lvzauPtjfkSlQQSd38rm881grPd/K5vPNYK87PyZyZeTJhLaO0Rp4rSWZo448YZgG3gSWyOzlitTUo1DRTCJommUs0bEnHHGePHjW/ZRGSMd6apIiKoJgVv3mevAyK0NVlaSdVZLhSgxm4bLH3eitnIv4zNPwNKufbbTdLr3R5z0USrjszx/UV0GuVavcm81e7nJyHlbHkBwPuFW0Mbm36J0yuVk13OrWzu9t9PivlV495mVX5M4UlfvA9IFfoiVUkiZJFDKwIIIyCOvhX5WtekF3CYmZZekXcZTghs8CD5a6Ztrtfrdpo8VtBfNGZ3KO6gBiuDkZ9IrqSyKMlF/puOaTS9lJv4tIttoNYgbPescsottzPHDNugHBwMgDyGhttnelmIv5ejw/R5Vs5BwnJevGfIRUJTHorIXom2g2eZpJO/HXe3iiBX8HguBjd7S3bwArLKuzUkr4naNWd2AjViAN7wRkgY8Hq48cVX6cxQUSsEOiGziaa5kE5jbpF4gBv4RwB4ZxnxZ54xWWSHZ6NIytxNK5Hh7pIA8If5ezJ9FQuKYFBRNRRbPP0fTXMyHo1LlQcFvCyMY4cl9JrHDHo7XrxBnELbixyOeOd07x+LjmRz5dtROB2CmOGKCiVv4NGjt5RaXDtcK2AvEqfCxwO6Orj/APnGK50pQkUpSgFKUoBSlKAUpSgFKUoBSlKA6r3Lfm1cfbG/IlKdy35tXH2xvyJSoIJK7+WS+efxrDW7q0Sw37Kg4MqsfKQCa0hXnciqbRyZqpM+jIORXuSaWXd6SRn3Rhd45wK8UqpW2amqXfeOl3Nz1xxsV8uOH31yjiedX3bi86HSEth8a4kGfNHE/fiqFXW0UKhfs39NGo2Sezlv3ztBZoRkLJvnyLx/Spjby53r21tgf8OMufKTj8FrHsLamTVJrr+GGLd9LH3A1H7U3Audobog5EZEY/0jj9+av5aj/SLd5f8AREojSOERSzMcAAZJrNcWN3aqGuLWaJTwBdCAa39m57m31hGs7RbmdlKorHAXPM56v+asGqzSWmitp+oTy3s8zq0jiM7kIyM8ceL7+qsk8rjJItLI4uioCxuzb98i1mMOM9JuHdx25rFHHJNIscSM7scKqjJJ8ldCM96u10Vom+bDvb4mPAxg/rgVC7N3FrBtJNaRWsTh5pOim60UA8B4uFUWd03RCyunwViSKSGVopEZHU4ZSMEGvclncxQLPJbypE/xXZCFbyGrJFpkWpbYaiZyGSCRpDGxwJDngCeoZqW2gsLi+0G3SaS3hdJVaRs4RV4jhw44yOzlUvUJOK9h5qaRz+tlNNvpIOnSznaLGd8RkjFSdxs7DbQSTDWbCcxqW6NHyXxxwPLVnt7q/hZNT1EtbwiMLHZQqXLcOBOOR5VM89K4iWWuihW9rcXbFbeCSYjiQik4rHIjxOUkRkZeasMEVbu+ZodkpbvTke3uJLw9KsYO8nhHh+WsW1MsFrrFhdzW0c8pgzNE44MeQz9/qpHM3KqCytuqKxLbzwJG8sTosgyhZcBh2ithdI1J1DLYXJUjIIibiKsW1wFymjhYwBKpwijlnc4CpproXmqd4oNSs2EWVIChFx6D/wCCqPUS2p0Q8zSTo5wQQSCMEdVfKy3MZiu5oi28UkZd7twedWvua7L/AAi2iWa4iLWNiRJMTyZv4U9PM+IeOttO1ZnvghLbZXaC9gWe20a9libirrCcGs3wK2o+ob//AGjX6SdkgjLswREGSTwAFaGjax+1bWS8MYitmkKwFjxdRw3vSc1anVld6uj8+fAraj6hv/8AaNPgVtR9QX/+0a/Q1/rdrpt1DBdOsfSxu4d2Cr4OOHHrO991aqbTwPuOtrcGEmMPNgbqM4BUHjn+Jc4HDNSoyZDyRTpnA/gVtR9QX/8AtGnwK2o+oL//AGjXdvhfbCONns7lXmCmJDu5kBYLw8LA4sOeOdZV2otmuobUwSJLIxRldkXcYMARxbieIPDPCp2S9EfNH2cE+BW1H1Bf/wC0afAraj6hv/8AaNfoPRddg1pJGgjdOjxneII4jI4gnj4uYqUqrTTpl4y3K0ct7nul3+k6DPb6jZy2srXTOElXBK7iDPrB9VKvOs/K0/7Y/E0qpJV9b/8AUf8A20/KK0K3ddkVdSwTj92n5RUf0yfzV5/Mn8jOXkT3s918NeelT+avEt1FDC8rMN1FLHyAZqii26RRRZRdtb3vnWRbj4lsgX/UeJ/T1VXazXdxJeXctzL8eVy7emsccbSyLGgy7kBR4zXoMcdkEjqwW2NF62QhFhs9NeS8BIzSHzVGPfVFlkaaZ5XOWdixPaTV52hlj0zZVLCJ8swWEHlkcyfu++qJWvplucpv9ZixW25G1YajdaZOZrSQRyMu6SVDcM56/JW3c7S6rd2r209xvROMMNxRn7qi8UxWy4RbtrkzbVd0SK7Q6stn3oL1+i3d0cBvAdm9jNadndz2FylzbPuSpnBwDjIx11ixTFFCK/AopGS4uJbq4e4mbelkbeY8sms02qXk9hFYyy70EJyi7o4c+vn1mtXFfMVO2Ponaj6rFHDrzUgjy1M/C7WvpY/2l91QuK+4o4Rl2iHCL7Rv22u6laXE08F0Vadi0g3QQx7cEYrUubqe8uGnuJTJI3NjWPFMUUIp2kFFI2rzVLy/SBLiXeFuN2PCgbo4dnkFbZ2o1kwdD3827jG9uje9rGaisUwTwFRsj6G1ej6kbyyLGiM7uQFUc2Jr9H7EbNJsxs5BZFR3y/7y4Ycd5zz9A4D0VzjuVbF3F1qia7qNqyWtvxtxIMdJJ/NjsHb2+Q12gDFXBF7R2NzqOhXVpaMFllTA3jgHjxHpHCq9Jpt3DszZ2V7bxC8RlhgETluHXn0Dx1dcVia2iadJ2UGRAQrHqB51bc9u0x/Gt+/9IySwiSS2EqiWWC3ZN92IAU7oPrIFaS6bYCaDo4JMDo/BE7GMlV8ElRwYjdHHydlSmpPGh3i+40aF94A53eGeRHiqLnnS3OOkhR4wpG6HBHAnmH48M+upW78IkofqMY0TTxCg6GUDCBHed8phsgKTy4gHHkrL+z7S2SK9SKVVQMysJ2LMSS2WzzyRQyN0bP08W4jBHAjk4ksQM+F25P8AxXxbhZBvM8RRyVAKOF3jwIGW4Hj6jU3P2VrH6N3SLa0tZittE0Z6FFdd4nG7kAY7cdfXwqYHKo3TpYp5pJl3S+6qllUjIxkcz46khyqju+TLGq4IbWflaf8AbH4mlNZ+Vp/2x+JpVS5I20aG1hJUE9GvV4qy9FH/ACL6qrouZ1AAnkAHAAOeFfe+rn6RL7ZqKRFIsPRR/wAi+qnRR/yD1VXu+rn6RL7Zp31c/SJfbNKXoUWDoIv6SeyK+9BF/SQf6RVe76ufpEvtmnfVz9Il9s1ILD0ERIJjUkdop0EX9JPZFV7vq5+kS+2ad9XP0iX2zQFh6CL+knsinQRf0k9kVXu+rn6RL7Zp31c/SJfbNSCw9BF/ST2RToIv6SeyKr3fVz9Il9s076ufpEvtmgLD0EX9JPZFOgi/pJ7Iqvd9XP0iX2zTvq5+kS+2aAsPQRf0k9kU6CL+knsiq931c/SJfbNO+rn6RL7ZoCw9BF/ST2RToIv6SeyKr3fVz9Il9s076ufpEvtmgLD0EX9JPZFOgi/pJ7Iqvd9XP0iX2zTvq5+kS+2aAsgAHIV9qtd9XP0iX2zTvq5+kS+2aAstfKrffVz9Il9s076ufpEvtmgJ6e0guTmWJXIBXj2HmK8mxtSBmBDjPNc8xg/dUH31c/SJfbNO+rn6RL7ZpZFInTZ2zKytAhDY3gV545V8Fhaq++tvGG7QPHn8ag++rn6RL7Zp31c/SJfbNLY2on4rWGBmaKNULc8DnWWq331c/SJfbNO+rn6RL7ZoTRt6z8rT/tj8TStF5HkOZHZzyyxzSoJP/9k=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6" name="AutoShape 2" descr="data:image/jpeg;base64,/9j/4AAQSkZJRgABAQAAAQABAAD/2wCEAAkGBxQSEhUSEhQWExUXGBoaFxgWGSAaGhgcHyMXHh0eIh8gHiggGiExHh4fITIkJissLjEvGh8zRD8tNyguLiwBCgoKDg0OGxAQGywmHyU0LywsNyw3NC00LDA0LC01LCw0MjcsNCw3LC00MC8sLDQsLjQsKywrLCw0NzQsNC00LP/AABEIAFABLAMBIgACEQEDEQH/xAAcAAEBAAIDAQEAAAAAAAAAAAAABwYIAwQFAgH/xABBEAACAQMCBQIEBAMFBAsAAAABAhEAAwQSIQUGBzFBEyIyUWFxFCNCgQiRoRU1UnOCcpLB8TM0U2KisbLC0eHw/8QAGgEBAAMBAQEAAAAAAAAAAAAAAAECAwQFBv/EAC8RAAICAgAFAQYFBQAAAAAAAAABAgMEERIhMUFRcQUTFCJh8DJCscHhIySBkaH/2gAMAwEAAhEDEQA/ALjSlTDqF1ZPDMo4oxPWOhWDm7pEtP6fTP8A50BT6VEOVOsmbmZlmyMNGR3Cv6QcsqsVGsneAu5MiPt3q30ApSlAKUpQClKUArGOcucreAAserebcIDED/Ex3gfIef61k9Ylf4JYwb2TxK4xckalD76G3mGMnfYD5CRv4ytctfL/AL8HbgRodn9ZN+Ir8z3yW+x88pc5Nk3mxsiybF4DUBvBH1B3UwR37/Ssvqa9NcO5k5N7id7bUSqADYkxP7AAKP3+VUqox5SlDcvtG3temqnJcKlrSW0uaUu6QpSlbHmClKUApSlAKUpQClKUApSlAKUpQClKUApSlAKUpQClKUApSlAK1l6//wB7N/k2/wD3Vs1WuP8AEViaeI27kz6lhdo7aWYfvQFdvdTOFWyifi7ZB2GgEqsQN4EKP/iubnrne3wu3ZvXLT3rV19Ja0V9vtLDuRqmNvEA79gcM5b6JYLWrN67cv3S1tWZdQRCWAPYDUO/+Ksh6s8vLd4PctW1n8OqPbEFiBb2MeZ0SJ+poDn505y9PgzcQxZ/MRPTLbFdZCyQQdxPb6Vwclc7FuDDiOcVGgPqKd30kqNjA1EiIBj7dhDOJcz+rwTGwmMvbynI9xJFtVlZB8TdIH+XVj47yzjLwGxYzb93GtWUtu7IIJcgwrJB1e9vh7yo7UBjWD15u6td/B/IZyqtbcysQSJZdNxgCNvb3Haaz3qLz0eHYVrLs21ves6KuolQAys4btJ2Xtt3qFc38y28jAsY2LhPYxce6Ql92LF2IJIJChFczrIk9hG1Ztz3Za9yvg3SZ9P0WYk7xD2x9/iFAeNxfq7xO6xzMdBYxVZbQUgOmsqWgsQCzQCdogR8xNby+eBb4MvFGtgM1pWFuTGtoUCYmNX9KjHEsVRytjMoAJzWZiP1GLySf2AH7CqP03xbGRy4LeWQtki6HYkDSA7e6TsCO9AS/J5m4q2P/a5zrij8T6AtqSFB0F50fBpjbcE1RuPrncUxMG8lvWr2tbKmwFzsSZPy7fKSKwTO4Zm8vN61t7OXh3iokgNZukaioZJMNAJBBMb71feTeP28/DtZNlSisI0H9BX2lfqARAPyrOytWR4WdeFlyxLldFJteTFuB5PFbXp2lwraWlAEFgvbudQYkE/Y7mqHSlK4cC1tsZeUsiXFwRi++t8/XbYpSlaHIKUpQClKUApSlAKUpQClKUApSlAKVi/L3P2HmuLdh2LMzhQVI1BBbZmjuq+8AFokg/Kve4pl+jZu3Y1enbd9MxOkExMGO3eKvKuUXwyWmNnapUW4n1zMIMbGVmYKTrZiFJG6QFBcz+rYfSujf5z5gym0WcW5Z1H2lbDDTHca7g0jse/2rqXs+782l6srxou9KlHKvDOYLl61cy8n0bSsS6sEZiNxGlRBnwSdtjvEVzdVOfsjhjWMbHCuzW9TXbo1MYOnsIEmCT99oiqfCt2KuEk39BxctlRpWvmByhnces/jXzVc6nAtPqi223tA+FAQF7fSsc5r5MzeEOtxm9hYaL1omNQgifKmdxPyrohgQlLg94uLxojifg2mpUQ6I855V2/+Buk3rZD3A7kl08kSTuCT5k71b65MiiVM+CRZPaFQv+JLhLlsXKVWZAjo5CkqkFSsnxJYgT/hq6UrAk1s4V1A43k2kx8O2SqC3bDWbJYrGyyxlVmO5271duV7mRkYS/2hZFu8yst1JBBG4nbYAjePrXS5y59xeGsqZHqFnUsqosyAQIkkAHv58fap5xbri723GLiFGkhbjtrAX5lQo90eJgfM101Yd1i3GPIhySMHv9Ks63nW8ZrNx7L3tAvosr6YIlzDez2mYYjeQJq+9ROURxTEOPr9Nwwe25EgMJG4kbEEj6TO8VwdN+dv7Vs3Lhsmy1tgpEllaQDIbSBMzK7kbfMVl9Y2Vyrk4y6olPZBM/pvxzKxlxr96x6NkKbVoEASoKj4UEe0nvWa3eTMjI4AnDn0Wb6osSdSyjagCRETH1j61iHGOr+Xi59+1Fu9Yt3nTSU0NCtBEhjuIIB8948Vc7bhgGUggiQRuCD2IPmtLsedSTl36EJpkz4N03uXOC/2ZmMttxcZ0e379J1FgTMT3IgRsa9/gPKeNjYA4Tdui8rBg4JCM+oljCgyo/c16PO+XkWcS5exWRbluGPqCVK/qEdyY7R5itaeQcopxPEeWk30BIIn3HSdyDtvv9J7d62xsP30JT30IctMpeX0ItKSf7QdMYMGKOgkDbVL6woMT7tG22xql4ebgYNhbSXrFm1aUAD1F2ETPeSSDM9zM11upn91Zn+S3/Cox026ZrxPHbIe+1oLe0aQgOpQEJgkiD7iJgxHntUUY9c63ZOWknrpsNvekVjiPVbhlosPX9QgT+WpYHvsDEeI7+RXV4f1ewL15bNtchi2qItFpiYhVljIEiB27xX7Y6PcLVQDadz5ZrjSf5ED+QrLeB8Ax8NCmNZS0DGrSN2gQCT3P/2fnSTxVH5VJv66Q+Y9BGkAwRI7HuK8rM5ow7TulzJtI9uNaswBWQSJH2E/869V3CgkkAASSdgB86054nxe/k6PxF17xQFVNw6mAJJiTudz5q2FifEN7ekhKWjb/F4jauki3dt3CACQjhiAex2PauzWmXDrAe4qNcFoE/G0wp8TG4EwJ8TNbb8sZN18dfxGn1VlWKkEPGy3BHYOsOB8mpmYfw+tS3sRlswPrDzhlcOv4px7gVHW5qVrepSQU3kn3GD8IiPPxCPAxuujh7JfHlNEXlBg6p+ND5Gn9JA38+a4v4hL7XcvEx095CEqi7tquMBEDffSsCp9zXwVcZkNtbqoQUb1Yn17ekX1EbEKxAkSPqYNehi41M6oca5vZSTe+Rtli5KXUW5bYMjCVYdiPmK5amH8P/EXuYFyywMWbh0NGxDb6Z8sDJI8Bl+dU+vGvq91Y4eDRPaFKV8ugIIIBBEEHcEVkSeTwbmnDywpsZFty3ZdQDzExpPumPpXV545stcNx/WuQzEwiAjUx+YBO4Egn6ftWsnDWODxC2b0zj5C+pp3/wCjcao+fY/eqX124wpayqjWL+MpRm7IpcPqUdwzBQD9AK9aXs+MboRT3FmfHyMp5J6uY+Y62L6fh7zQAZlHckgKD3B+GJ8kjxvnHMfERjYt++SF9O2zAkSAQDGw77xWqHKbsM7FNtQ7i/a0qTpDHUsAmDp+8GK2A65ZwtcLddRVrtxEWJ331EGPGlT3qMrDhC+EYdJExlyJ30F4G13Ku32VvRW2ULfpZiVOmZ32G4AOxg96uPM3/U8n/Iu/+hqm3QHl27ZtXMx20pfACW4O4Un3n+ZA+hNdDnPq2zJk4X4G7bYq6MXu6WTxJVVPjfZo37kUyITvyWoc9aC5RO1/Drlq1nKs+mAUdHNyRJ1hlCxEiNBj/aPbzX1uAkqCCREidxPaR47f0rTGxlOgYI7IHXS4ViAy94Mdxt2NZnyryFxHJtNdxriIHUBl9bSzIYI1BSYXbs3+H6V0ZeDFzdkp6T+/JWMuxs7UZ/iOsEphvtpVrq7kSS4Q7DuQNG57DUvzr3un/TW7gXWv3sx3bYBbZhCvch9QJMmNhER3M7dT+IPhqvhWr5Da7V2FIEjS492rf2iVXffcAea4sVQryo8Mtr0+haXOJhPR3nuxw5ci3lMwR9L29ILe4SGEDYSI32+H+WP89893+JsNf5dpSSllT7R23J/W31IEeO5rk6Y8sWOJZFzHvNcQ+kWttbjZgR8QI3G/YVnHMfRVLFm9fx8m4TbRnVHUbhRJBYEeAd4r1Jyxqshyl+J6Kc2jLOkfJKYOOL7hXybo9zqwdVXwqkbfeJk+YAqg1B+hXM9w5IwrhBt+k3pAwNBkM0bSxPyn9NXivGzoTjc+N7ZpHofjMACSYA3JPYVIOd+ryKmnBcMzKrW7g3jchkuIwBUx7gQT42Hmgc+5/oYGQ4QXWKFVRkLhidgCo7jyfoK1j5Nw0vZ2NZu2jeS5cVWRSQSDsTI3gfEfop7d66MDGhOMrJ89ESfYrXIHSjWlvI4oXuMFX08diYtr3Aed/wDQIA3mZ2rmLjJaQW7aqiKICqIA/aualcV187XuTLJaFKUrEk1C5tFwZt93XQz3GuCAwVgzEh01AEofiB+RraPkviJyMHGvMIZ7Sk/eIJ2AHie3mtZefcZ1zshniHvXSnuDexXZVEAnTAWADEADxWX8lcycaGNas4Nj1LILBHZCw7mRqYwADI/pX0GZT76mDTXLz6GUXplP6w59q1w26t02yzwLavvqYEHYDyO89h5qGdKJ/tbEggHW3cT+l58jx/8Aj2rsdQ7HFotPxQOVBcWiQsKTpLCU7SAIB/wn5GuLpGs8XxfozH/wPU0UqrFnzT2n06dA3uReOp+bbHDcu2biBzZMKWAY9vEzUL6c8+nhX4iLIvesEiW06WTXB7GR7zt9B2qn3OhuG1x29e+qGNCKVle+qWZTqHaNgRB3M7QjjGF6F+7ZDaxbuMgeI1hSQGiTAI37nvVMGFE65VJ8XRvsJN72VgderkmcJI0wPzTs3z+Ddf8Au9/rWY8hdRL3EnIGA6WgwU3RcDKpIJgyqzsP0z3XYTNfHS7lnGXES6EtXkvIjDXZUujD41d9Ta/cdhCwBG9UNFAAAAAGwA7AVwZM8dbjCHPzt/oXSfdmM9TFJ4XmRM+k3b9p/pWvnTrj1rDzLFx8drzKzgenvcJcIqBV7EghoEifUPyFXvqzjl+FZQVymlQxj9QUgle42PatdOSsD182zbaw+QjMBcS3IOlvaWkfCBMzsNu4712ez4xePPi6fwVn1Pa6t8vHDzt9EXkW5FtdKhuzwPALgkferR0x5nsZFi3j2zcLW7NtjqOtVnUPTD9yRpOx3j5wY8/rZywMjB9dFd72MJUr3KHTr1fMADV9IPzNTrpDzccW5bxWb8u7kCFFsM2pwtudRI0j4e28A7Gah/3OIn3j9/oPwyOHrRdS5xhlLaFC2kdipOn5mO7QDO1UrqByZj5HCV/CqLYx0N6xpHdSssDO/uEEnvKg71FOaQ1zimXJDH8Re/6QmCFZ4X59gFA+wra6zaT0wgUaNIAUjbTERB+m0Gq5c3TGnhfT+BHns146J80XMfLGIE128htwqrr1AbEsSPaBJI37GBvvsbWp3OnLzcMzDaW4SVOu2RIZVk+mSYHugAyPNbO8r8T/ABWJYyOxuW1YyI3jfb7zVPaUIvhuj0kTB9j1KUpXlFzVrnfgb3OM5ONjhrrveJUEiSWHqESYECTH0FfvVHNe5ntbuax6CLaAcL+kTIVPaoYmQBPeu91dR8XjN27auMrsEuKyypWV0wCDPjv9a63TbBfiHEmS7cIF5bjZBEA3FJDOvb2yY7eJiK+nhLVcbX0Uf89tmPfR0uP4B4VxNNAZxaazdt6xpLj2tuBuvukR3FZd194y93JsYoDqLaaynzd5jsSGIUQPlLfOqN1L6fLxVbbrc9G9aBCkiVZTB0t5EHcEfM7Gdsc5Y6MhL/r594ZW5bSNQl5UhmY7vPukbeO8mOOGXTJQtm/miny8/sW4X0M16fcvpiYlqCWuPbQu7TJEEqu5MKuogDxNZILYBLAAExJjcx2k+e/9a+qV405ucnJ9zQ1E51VBn5QtKVUXnGnbZgTqAgD26pjYbR2rYfpNmWrmAqWYK2SLesCPUIVCWIjYy2nufhmd6mvNXSDPa/evW3t3/Uu6tvyydZJZipkKAT8zsZ+lc3A+lfF7SlEzBirqmLd5wCY7wkb7Af8AKvcyJU3Uxjxrl9+pktp9C8VgXW7GD8Kuktp0PbYe4gHcCCB8XfYHzB8V4PL3TPPuf3lxC+1oj3Wbd92179mJMaSO8Cd/FUfL5fx7uKMO4muwFVQrEkwsad5mdhvXlpQpsi1Len2L82jXXo5xa3jcTttdbSrq1vUSAAWiJJ7CRH7iqh1d59s2cR8bHuJdvXgUOh59NCN2JHnwBPk/KvUv9JOGMmgWGWAwDB21b+dzuR4ma7PL/TPh+G5uJa9RjqAN06wATMAHbYbTEx5rruyceyxWtPa7eSEmloxnotyQMdPx1xgbrSE0MGX02CHfaQwaQRVXpSvPvulbNzkWS0ceTbLIyggEqQCRqAkeR+ofTzWqXH8S9wriThPy3s3ddoiYKzKdzJBXYgk+RJrbGvL5g5fx820bWRbDqSpPhvbJX3DcRJ/3j8zW+HlKhviW0+pEo7Mb5B6kWOIW1F1ksZGor6Rb4u0FZ3IMxHeQRvWcVJuIdC8Vi5s371uVOhW0sFadpMAlY2jv5mvCwun3HcUBMbKARWlQt4he8zpIjfvEVpOnHsbdc9fRkba6ou1T/mnqN+G4lj8Pt2g+u5bW65bsLh0gACdwSG3+URvIxvI4DzNcXS2UijbdXVT/ADVJr3OWuli2r9rLy7xychHd3ZpYO3t9MyTI0xO8yT9BVY1U17dklLrpLyTtvoR/qrwtsfid8Po/MY3RoBAAckiZ/V8/qTVH/hyzSbOXYgaUuW7gPkm4GUj7flj+ZrJeoXTW1xIi4jCzf1LquEF5QSCNOoCd5H+zH1rq9POmb8MvteOULoZShQWtMiQVOrWY7biK6rMuqzF4G/m5f8KqLUj5658KW/h2mPtNu7OuJ0KVeZA3gkKCR22J2BqE8pcROLmY+RqKLbuoXYCYWYcfX2atq27vWldSrKGU7EMJBH1B718WMS2i6UREWZhVAE7eB9h/KufHzvdVOtx39+hLjt7OatNuM3i+RedmLlrjksZGqSTO4BE99wPsK3JrzuI8Cxr5U3rFq4VbWNSA+6AJ7b7AD/SPlVMLLWO22t7JlHZFOUOsK4mMti5iaipO9tgin/Tp2Pz33MnzWT8I6uX8xymHwx75UAt+eFIkx/2ZEfvVGtcFx12XHsr9raj/AIV2cfFS3OhFSe+lQJ/lU2X48ttV8/VhJ+TEOqXDr+Vwq5bt2i14+mxtodUQVZgDtqiD43jtUU4R094t6hVLN2xJ9K4+oKulo1TDS6Qd4kdx3EVtBSoozp0wcIpBx2cWNbKoqs2tgoBYiCxA3MDtPeofzN0jzBm3L+Ebfps5uW/foa2SdUCFEQe0dhFXWlY0ZM6W3HuS1slfLPSgrlDPzrqveNw3jbtghRcLBwQ0js0+2CDtVUpSq23Tte5MJaMV5/5LTillLRuejpueoWCBifayx3Edx/uj9vV5c4BZwbXoY+oW9RYKzFtMxsJOw+n3r1aVDtm4cG+Q0KUpWZJg/Uvp+vFFR1f0r9sEKx+EqSCQwiTG8RG5NdHpr01PDLzXrlxLztbCgqCvpmTqAn4gRHu27Hbeao1K6FlWqv3W+RGlvYpSlc5IpSlAKUpQClKUApSlAKUpQH/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7150" y="-457200"/>
            <a:ext cx="357187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63823"/>
            <a:ext cx="28575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501008"/>
            <a:ext cx="2703140" cy="2418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617187" y="4437112"/>
            <a:ext cx="4572000" cy="192052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20000"/>
              </a:lnSpc>
            </a:pPr>
            <a:r>
              <a:rPr lang="en-GB" dirty="0"/>
              <a:t>Revision Notes</a:t>
            </a:r>
          </a:p>
          <a:p>
            <a:pPr>
              <a:lnSpc>
                <a:spcPct val="220000"/>
              </a:lnSpc>
            </a:pPr>
            <a:r>
              <a:rPr lang="en-GB" dirty="0"/>
              <a:t>Revision Questions</a:t>
            </a:r>
          </a:p>
          <a:p>
            <a:pPr>
              <a:lnSpc>
                <a:spcPct val="220000"/>
              </a:lnSpc>
            </a:pPr>
            <a:r>
              <a:rPr lang="en-GB" dirty="0"/>
              <a:t>Short videos</a:t>
            </a:r>
          </a:p>
        </p:txBody>
      </p:sp>
    </p:spTree>
    <p:extLst>
      <p:ext uri="{BB962C8B-B14F-4D97-AF65-F5344CB8AC3E}">
        <p14:creationId xmlns:p14="http://schemas.microsoft.com/office/powerpoint/2010/main" val="34290200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Supported study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04800" y="1772816"/>
            <a:ext cx="8577750" cy="43924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5200" dirty="0"/>
              <a:t>3.15pm – 4.30pm </a:t>
            </a:r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Tuesday with Mrs Earle or Ms Henry</a:t>
            </a:r>
          </a:p>
          <a:p>
            <a:pPr marL="0" indent="0" algn="ctr">
              <a:buNone/>
            </a:pPr>
            <a:r>
              <a:rPr lang="en-GB" dirty="0"/>
              <a:t>Or drop by at the end of the day.  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AutoShape 5" descr="data:image/jpeg;base64,/9j/4AAQSkZJRgABAQAAAQABAAD/2wBDAAoHBwgHBgoICAgLCgoLDhgQDg0NDh0VFhEYIx8lJCIfIiEmKzcvJik0KSEiMEExNDk7Pj4+JS5ESUM8SDc9Pjv/2wBDAQoLCw4NDhwQEBw7KCIoOzs7Ozs7Ozs7Ozs7Ozs7Ozs7Ozs7Ozs7Ozs7Ozs7Ozs7Ozs7Ozs7Ozs7Ozs7Ozs7Ozv/wAARCAFaAPQDASIAAhEBAxEB/8QAHAABAAIDAQEBAAAAAAAAAAAAAAUGAwQHAgEI/8QASxAAAgEDAQQDCgsGBQMFAQEAAQIDAAQRBQYSITETQVEHFCJhcXKBkZLRFjI0NlRVdKGxssEVI0JSU5QzYoKT4WNz8DWDosLxJGT/xAAaAQEAAgMBAAAAAAAAAAAAAAAAAQIDBAUG/8QAKhEAAgIBBAIDAAICAgMAAAAAAAECEQMEEiExMlETIkEjQmFxM0NSgZH/2gAMAwEAAhEDEQA/AJ+5uZ1upVEsgAYgAN46x993H9eT2jS7+Vzeeaw156c5bnycuUnb5M3fdx/Xk9o077uP68ntGsNKrvl7K7n7M3fdx/Xk9o1877uP68ntViqH2n1L9m6NIUJEs37qM9hPM+gfpVoOc5KKZaLk3SZW9odrdTuNUdLLUbmGCHwF6KZl3yOZODx41IbH3ms391JdXOqX0kMHBVadiGc9vHjgfiKpIBJwBxPVXQJ2GzGyQRX3bjd3QR1ytz9X6CurmeyCxx7ZvZHtioLtkTtLtZqMuqNDY6jcxQweATHKy77dZ4H0f/tQ/wAJNd+ub/8AuH99RvpzStqEdsUjNGNKiS+Emu/XN/8A3L++nwk1365v/wC5f31G0qxYkvhJrv1zf/3L++nwk1365v8A+5f31G0oCS+Emu/XN/8A3L++nwk1365v/wC5f31G0oCS+Emu/XN//cv76fCTXfrm/wD7l/fUbSgJL4Sa79c3/wDcv76fCTXfrm//ALl/fUb1Vkht57ht2CGSVuxFLH7qhtLsWl2b3wk1365v/wC5f30+Emu/XN//AHL++skWy+tSrvCxdR/nZV/E1l+CGtY+TKf/AHV99Y3lxr9Kb4+zW+Emu/XN/wD3L++nwk1365v/AO5f318uNn9XtlLSWExA60G/+FR7BkYqylSOojBq6nGXTLKSZI/CTXfrm/8A7l/fT4Sa79c3/wDcv76jaVYkkvhJrv1zf/3L++nwk1365v8A+5f31G0oCS+Emu/XN/8A3L++nwk1365v/wC5f31G0oDrnc4vbu/2fnlvLmW4kF0yh5XLEDcThk+U0rB3Lfm1cfbG/IlKggk7v5XN55rDWa7+Vzeeaw152fkzkS7YpSlUIPlUHba9M+rrahvAtkAwP5jxP3Yq+SSpEpZ2AAGTmubfsnVtYu5rmKzlYSuX338EcT1E1vaJJTcpfhsadLdbPuy9kt9r0CuMpFmVh5OX34qR25vulv4bJfiwpvN5zf8AGPXUvstoNzpHfEt2iCWTdVd1wcLxJ+/HqqB1vQdam1G5vWs2kWRyw6NgxA6uHPlitlZITz3fCMykpZP9FepXp43icpIjIw5qwwR6K81v2nybaYpSlAKUpQClKUArf0vRr3V5gttF4AOGlbgq+n9BUjs5s0+rN3zc70dop4Y4GQ9g8Xjq/QQRW8KwwRrHGowFUYArRz6tY/rHs1sufbwuyB07Y3TrRQ92Ddyj+bgg8g99T8cccSBI41jUclVQAPRXulcueSc3cmaMpyk+WKUpWMqK1rzT7O/j6O7to5h2sOI8h51s0qU2umSm0U/Vdh1w0uly4IGehkPPyN7/AF1Ubi3mtJmhuImilXmrDBFdeqP1bRrTV7fo7hMOB4EqjwlP6+St7DrHF1Po2Meoa4kctpW5qml3Ok3ht7hfGjjk47RWnXWUlJWjfTtWhSlKkk6r3Lfm1cfbG/IlKdy35tXH2xvyJSoIJO7+Vzeeaw1mu/lc3nmsNedn5M5Eu2K15bht/ooRvOfUKXU5jQKgy7nCjx1pajqEGgaaZ5P3krHCjPF29wpGLk0kTGLbpGa7uLLTIe+L+dQeQLcST2AVW7zbx94ixtAByDzE59Q99Vi+v7nUrprm6kLu3V1KOwDqFa9dbFpIxX35ZvQwRXlyTrbZa0zZE0ajsEQxW1a7dX8eBc28My9ZAKH9R91VilZnp8TVbTI8UH+HQYb/AEPaqMQTRgT44JJwdfNIqsa9s1Po7dLGTNak4EmOKnsb31DBmUhlYqwOQQeVXjZrX11aFtN1LdkmKkKW4iVew+OsDjPB9ocr0YnGWLldFGpUpr+jto+oGJctDJ4UTHs7PKKi63ISUoqS/TYjJSVoUpSrFhUvs5oh1i+w+RbxYaU9vYo8tRIBZgoBJJwAOuur7N6J3lpotUYCRI2mlYj4zYyfd6K1tTl2RqPbMGbJtVLtmxHGkUSxRqFRAAqgcABXqswtXeyN0GG6JBHu445IzXmS2nh3elhdN74uVPGuI4y/TnOL/THStl9PuI7czSxtHhwoVlIJz2UbT7iK2eeVGj3WVd1lIJzmp2S9DazWpWVrW4RlR4JFZ/igqeNI7SaS5W3EZWRuphjA7T6ONV2uxTMVK2ZLONYXkhu45ej4suCufGM869nTJzG7xAylJAm6EOeWc4q3xy9E7GadKyx2lzKWWOCRinBgFJx5a+R208qs0cMjqvMqpOKjayNrIzWdJh1ewa3l8FhxjfHFG7fJ21zG5tpbS5kt50KSRsVYeOuxJa3Eib6QSMuM5CkiqZtvpQaJNThTwlwkuOsfwn18PSK3tJlcZbJdM2cE3F7X0UulKV1jfOq9y35tXH2xvyJSnct+bVx9sb8iUqCCTu/lc3nmsBrPd/K5vPNa7nCE+KvOz8mciXkzUh/f3zyH4sQwPKap2rudodoZYBMIobbEanG9zdUJx5Wz6Kt9vKINOuLnrXff1D/iuXrNKrmRJGVm4kqSCeOfxANb+ignJy9G1p422yWi2bnk1C3s+mUmaAz9IqlkC7xVTnrBIXj2NXuLZ6IxwvNfdGcZnBjX90SpIXiwxyIy26OwmoYzzFOjMzlAoQKWON0HIHkzxrdsbnUbu+gtkvroMzER4lY+GQcAcetiAfKa6hum6dmt25Fmbsi6x0hVocII9/dznOS3Xu48Wc14stnTqci95TyGJjweaHcKjA4kZIxvEDIJ556iK3TpMq7iTapePBJcR9GUc+FvOF3+J5hw47fBPbWnc2ck+nXV4dTmkToUmMMkhZ2/e9GN7qwB10B9Gz0L7vR3koKwGeYSQBSijfyBhjk+AeHDq8eEOiywouo2V5now8y5XdcKqB94jJ6zuns4Hkaie/Lrf6TviXfBBDb5zkEnt7ST6TR7u5kkZ3uJWZs7xLnJyMH1jA9FQ1aoVwXjXo013ZVL6LG/GgmX8HH4+qqDV82RxdbMSwNxUPInoIz+tUMZwM861dNw5Q9MwYeG4+hSlK2zYJvZKy7716JmXeW3BlPZkcB9/wCFdS026W0mlkLbhMLKpxnieVUXYKH91ezkcSyoD5ASfxq8adaLe3ghkkMabpYsOOMDNcfUylLPSOflk3kpG5Bq2baMXUhldLlZMEfwgca+217b2cgZpjdb1wJOCnwQM8ePXxrHaaO013cwyuUW3BGcczxwPUCa1FsLl4hIseVK7wG8N4r2454rHuypdFd01ySEF5b2sYDXJuD3ysuArfF48ePXxpb3ltZxYe6NyTcLLjdPIZyePXxzWraaXPcOm+u5G6FwcjOMHjjnisAs7gwiYR+CU38bwyR24548dTvycOhun6JRdRt4pYcPGAszSZjR+GVIzljzOer11HWV33vfJcS7zjiG48cEY9fHNepLJU1CG1DkrJueF51ZZNPgPfK27zdJbcW6RAA3HHAg1DeSXK/CPs3Z9VrKCyuYenSffjIixBxU9pOKzXN3bXUVxGt10RknV1JVsEBQOodtaLabdqxRogpUZbedRujx8eFfO8LkSOhjCmPG8WYADPLiTioU5rqI3S9EiNQtpJ5SZU3DIrASowLYUDeBXiG4VjF1bM1uy3DxLbzO2GBJcE5zw6+rjWt+zJltZZpButHIEKEjP4/+Zry2n3DSuscZ3VcoN9lU57OfPyVLnkrolyn6Nv8AaUTXNk4YokUrs64PDL5Hl4VB31rHfWk9q/xJlK57M9dbyWF1IpKxHgSMEgE454B4mtfBrHKc7TZSUpds5BJG0UjxuMMjFWHjBrzUptLbi22hu0X4rP0g/wBQB/Wouu9B7opnTi7VnVe5b82rj7Y35EpTuW/Nq4+2N+RKVJJJ3fyubzzWu/FCPFWxd/K5vPNYa85PyZyJeTI+CLvjTbi3HNt9PWP+a5bggkEYI5jsrqtv+4vpIjwEg3l8oqgbTac2na1KMYimPSRnxHmPQf0roaKVScfZt6aXLREjJOACazW1rcXMwjt42ZwN4kcAo7SeoeM4xXm2eWO6ieCTo5VcFHzjdI5HNXuSeG3lxNII9PwXFgj5ktMgbs/Rnmu9l+jyd3IOK6huFHeJxJ0UTtMyc9wHAweryViCymJmAYovAkZI/wDPfVp0JLqCS90yaC4lguJoWe/spCHiPErJvHmhBJOccuYIrbtVeKfTJEmebQ7e1livZImPRFsyb+8P5m8DGeJyuOqgKUVKgEgjPLx18q06o1ncbM/s+KbpLnRyrDwcEq2FlGf4h0hBGOrNViKN5pVjjXfdyAqjrJqHwLL3sfi32amnbgpkd/QAB+lULnxq/awY9B2RWzQ+G6dCvjY8XP41Qa1NN9nKftmDDy3L2KUpW4bBfNhABo0zdZuD+VattlcpbTl3BIMbrw8YxVP2Dkzpt1F1rNvetR7qtNcHO3HM2jmZHWRslY9WjV4GKOCFPTEfxtuboPqrHFfWyyQXTCQzwxCMIAN1iBgHPVz5YqOpVfmk+yvySJSK+tOmjupOlEqQ9EUUDGcYznP3V8XU0FtHhmWVIei3REmDwxnePEDxVq6Zbpd38cEgJVt7IU4PImtmXTka16QW8trIZFRUmbg+fKByrJGeSUbRdObVoxS3sb6nDchW3I+jyCOPg4zXm61Ce4nYtNK0RfeCM3ADPDhT9mTO8YililEjFQwbgCBnB4V8/Zs77nRNHKrsV3kbgCBk5yOzjVP5LK/cz9/Wz3l3M4YdOcoxjVyvHsPDlWS6v7O76SJ+mWNwh3woyCoxjGeVao0ueRlEbxSK4Yh1bhw586+HTXEXSd8QbrZ3DvcHxzwcY9dX3ZaqiU51VGTvq26GeILIqtKskefC5DGDWWe+tLonphMoSdpF3MZYNxxz4Hx1F9eRwr7WL5pFPkkSkOqxCKINvxNCW3QsauWBOR4TcQaiyckntpXyqznKS5IlNy7Oe7aADaBsdcSGoCpvbCUSbRzgfwKi/wDxHvqErvYeMcTp4vBHVe5b82rj7Y35EpTuW/Nq4+2N+RKVkLknd/K5vPNYazXfyubzzWGvOz8mciXbNa7hLqJE4SRnKmtHVtNh2g0zcyEnTijY+I3WD4jUvWvJAyP0sOA3Wp5NSEnF2gpNO0czVJdGvm75gAuoT+7R1BUN1Mc8CB95x5K03d5JGlkcu7ElmbiSTzJrp1/ZafrEQhvIgsvJCTh1PiPX99Ve+2Gu42zYzpMh/hk8Bh+h+6uvj1cJKpcM6ENRF+XBWCxZVVmJCjCgnOK9xXNxAsiwXEsSyDDhHKhh4wOdSp2T1sHHeWfGJFI/Gti22K1aVh0whgTrLPvH1D3is7z41+mR5IeyvDmBjPUBirtsts+bFf2rqA3HC5jVzjox1sfHW1aaJo+zcXfd5MryLxEkvb/lXt9ZqvbQbUS6rm2tg0VoDxz8aTxn3VrSySz/AFh17MTlLJ9Y9GvtJrJ1jUN6MkW8Pgxg9fa3p/DFRFKVuQioR2o2IxUVSFKUqxJZ9hbsRalPaseE8eV85f8Agmr3muS6fePp9/BdxjLRODjtHWPSK6vBLHPEkyNvROoYEdYNcjW46nu9mhqY/az3SpCTTESO4KyMXR8Rrj468Mn1MtfZrK1t2BZ5XUytF4OOYx+pNavxS/TD8cjVsrnvO7Sfd3t0HhnHMEfrXm3uDDcRSyL0wjOd1znNbjackstzDa9Iz2/DwiBvHex+Ga172zaz6AODvyR77LnkckY+6p25IrgVJIkLfVYHngRllCpIz780u9nKkY5cOrlWtFqcdoI0tYGVA5dw75J4buAQOHA16fSUW4tohKzLI/RSnA8B+BIHr+6vP7MRcl5iqdKipJ1FGz4X3VmvMZLn6PL6kpJCrMy9G6/vZixywx5OFLPUEtoQvRyFhngJPAfP8yn9K9vpqdMsYWeN3DBQ+CGIGRgjgc9lDpSrHFI0jbpiZ5f8hChgPvFVrLZFTsjeXCmakrjTUgh3gk58BW38rucQD5cca93OlRQ9OP38YiYASSgbr5OOH41j+KRT42RWaHAHEgDrJ6q376xitYiydMcMArsAUcdoI5eQ1Vtq9RFjokqBsS3GYk9PM+r8ahY25qJCg91FA1C5781G4ueqWRmHkzwrXpSvQRSSo6sVSOq9y35tXH2xvyJSnct+bVx9sb8iUoCTu/lc3nmsNZrv5XN55rDXnZ+TORLtilKVQgr220edCEgHhRzK2Rz6x+tVSz2n1e0CoLsyID8WUBuHp41dNq039nLrxBT6mFc1PI11tJFTxNNG9gSlCmdJ2h1W60nTo7qBYpC0gQ76nGCCeo+KqnPtjrM2QsscIP8ASTB9ZzU/tM3fGx8MvPPRP6x/zVDqdNig421+k4IRatoyT3E1zKZbiV5ZDzZ2yfvrHSlbySXRtUhSlKkClKUAq5bF6ypX9lzsAw8KBiefav4kemqbXpHeKRZI2KupBVgcEGsWXEskdrKZIKcaO2pq0yS28gRCYI9wA/xDlx+71Vrm6cxRxkA7khkz1knHuqvbO7Qx6vAIZmCXiDwl/qeMe6puuLkeSD2yObLdF0zYe8Z2uSUUd8nLeLwt7hX3vxuktmaNWFuoUDtwc8fXWvSse+XspuZupqtyH3pW6YhxIu+T4JHZ668w6lNFbLAArKj767wz28PJxNalKn5Jeyd8vZtjUDGYu94ViWOQSABict6eQxR9RnkjuY2C4uGDH/LjqHowPRWpSnyS9jfI2pr1JgC1rH0gVVD7zZ4AAeLqoNQlE08oVcznLA8gcg/pWrXwkAZJGBzp8k/xjfI2bjUFNtKBDHArnflYMccMnr5CuVbRaudX1NpFJ6CPwYgezt9PuqT2p2kF3vafZPmAHEsg/j8Q8X41V66mmwyX3n2b2HG/KQpSlbxsnVe5b82rj7Y35EpTuW/Nq4+2N+RKVBBJ3fyubzzWGs138rm881hrzs/JnIl2xSlKoQaGuxdNoV8nM9A59QzXLOddemj6WCSM8nUr6xiuREY4dY4GuroH9Wjd0r4aL1fDp+5+rc92CM+oj3VRKv2m4utgmj5kW8q+kFjVBrLpuHJf5MmD9QpSlbhsClKUApSlAKUpQHqOR4ZFkjdkdTlWU4INXPRds0dVg1TwGAwJwPBPnDq8tUqlYcuGGVVIxzxxn2dgSRJI1eNg6MMqynIPkNeq5RY6rfaa+9aXDx55rzU+UHhVhs9u50G7e2ayf54m3T6jmuZPRTi/ryactPJdF2pVci240px+8juI/KgP4Gsh200YDIkmPiERrD8GX/xMXxT9E/Xw1WJdu7Bc9Fa3Eh8eFH61EXu22pTkrbJHbJ2gbzes+6rx0mWX5RaOCb/C632oWmmw9LdzLGp5A828g5mqPru1Vxqga3tg0FqeBGfCkHj8XiqCmnluJDLNK8rnmzsSTXiuhh0kcfL5Zt48Cjy+RSlK3DYFKUoDqvct+bVx9sb8iUp3Lfm1cfbG/IlKggk7v5XN55rDWa7+Vzeeaw152fkzkS7YpSlUIHXXI71OjvrmP+SV19TEV1uuYbRw9BtDeryBkLD/AFAH9a6Ggf2aNvSv7MtOxrGfZ24hPVI6+tR7zVExjh18qu2wL5tLyPPKVDjyg+6qfeRmG+uIj/BKy+omtvDxmmjNj4ySRhpSlbZsClKk4tJiksYbh7gxmVWYZ3cZDEAc8knHZVZSS7IbojKVtS2YjS7bfJ72mEfL43FuPi+L99bU2joizBJy8kRbIwOAVsZIznGOOQMCo3xI3oi6VuwWtsLVrm6ncJ03QqIFDZIGS2SQMYI8ueqpObZmKC2dm1CN50LKYlBHKR16x/0yef4cbk2V+lSf7CuO+Ta9LC1wMBkViTGxdV3W4c8t1Z68ZxWafZ02U1rFfXaQdNO0bybhKooWNg3HB5SciBjFBZDUqZn0a3trM30ss/e2UVQm45Zm3+TBipAEZ4558OomstzstcW+m3l8Gkkit5MJIISEkQbuWz1Hw14eJuygIGlTEGhC7tI2tZi9wwQspKhU3mC4YZ3lHEeERg58mfcOyWq3UD3FsIZoQm+kiM27JzyBw4HwWHhY4jx0BCUqV/YE+ZkFxbM0JxIVk8GM+FkNwzw3TyBB6iazx7I6lNL0cL28uPjsjM24MKwJAXPEOpGAefHFAQdKk7/Qb3TYJJLgw70TqkkaybzIW3sZ6uJUjgT94rcn2YHfZtLS5zMsrRkS7pyqji4CbzAeIjrHYaCyApUy2y2oidLdWge5dsC3RyXA6Qx7x4YxvDHPPXisOpaBfaVFv3Biy0nRogLb7nAPBSAR8Yc8HjQWRlKk9a0dtIkhXeZ0lUlXKjBIYggEHHVy6s4PEGoyhJ1XuW/Nq4+2N+RKU7lvzauPtjfkSlQQSd38rm881hrNd/K5vPNYa87PyZyJdsUpSqEHyuebZpu7QyN/PGh+7H6V0SqJt3Fu6rbyY4PDj0hj763NE6ymxp39zJsFNu3l3D/PGr+o4/8AtUNtFH0W0F6vbKW9fH9a3tin3doN3+eFx+B/SsW16bm0c5/nVW+7H6VvR41LXtGzHjMyEpSlbhsCvZmlIjG+cRfE/wAvHP414pUNWGjb/at90hk6fwjzO4vHjnjw48eNef2jedGY+nYgkkk4JOTk8SM4J445VrUptRG1ElpUuoyzyra3EUW/h5DMU3M5wD4QxnLYBHEZ7M1mNnrKJGTJ4buE6MyAuCS+C2eokvxPb4xWnpl8mn3DTNAZX3R0bB91o2yDvKcHjwxnqzw41ln1dprVYjAN8dGrSF87yoTujHbxGT17o5ccyKNhrnXYHuJ++CrWB6KV/B5lgpHLwskDJOcgDNZJYdblghukuhNJAI5UigOZIg4UId0AcwEGBnqFadxrU9wt4jQwBLt2fHRjeQs4c4bGeaj1DsFZPhDeOLeGZ3ktIIlj723zuHdTcBxyzxzyPHtoDLBNtG94pijnEjOsIHeyqisT4I3d3dBy2c8Dxz15r1GNY1u6a4lvY1uJJGtVSZtwyM+SUAxgEljzxxNe5dqOkkEgsIwyGIqC2Qu50fLhwz0Y5YHE8DgY0LfWbuxtZbawlltUklLkxyENjGACRz8tAbdnc7Q2rWwit7lkTDRr3uSXVSCBvAZKg7pxnA4VhF1r8iEKlyUb91hbcboIzwUBcKeLfFwedby7TWsml3NjcacFjmi3cRPgsxMWcnHAYizxz2HIry22FwzmY2kQm3Xj31OPAZmbHaSC3PPUOGeNAYVGv6hEZBMzhhMHXwVOUXL7wwPCIcDJ4kmskVrtAsoSFzJvCLfGAyLvKipvAgjkVGOrHaK0dM1u50q3aGBUO9NHLvH/ACkEr5CVXPmis6bQyLcGY2sZPSmVQGICnpFcDyDdA8lAa+7qt7dixlMomudwMkw3OAyQWzyABJz2Zr2n7Ztru6uY45zI7vFcSCLfVm3vCB4EHwsHy4rHFq0kIhKRRloLM2qMwDYBLEtg8CcMwxy41vnay6aa3mNvH0kKsGKsU32YRgt4OMH92DwxxJ5cMAeL3Vdfm6JJkmikhUszdDhmwxkLMcZwC2SOXI4661LhdYuujWWC5P7w9GqQbmHwAQoUDjhOrlu1vx7VSQu3RWMG424CG5sATvg4wPCBwcAcAOvjWF9pJ5LN4mhUyyxtHLLnBcFXGTgZz+8PMnlyGTQGrqVxqkqxDUVkVSS0e/CIwc/GI4DnwJ9daFb+o6mL+CGPvZY2j+M+clvBVefPHg545PHnjAGh10JOq9y35tXH2xvyJSnct+bVx9sb8iUqCCTu/lc3nmsNZrv5XN55rDXnZ+TORLtilKVQgVUNvo8xWMvYzr+Huq31WNukzpMD4+LP+IPurY0rrMjLh4miubKSdHtHa/5t5fWprd26i3NZhk/ngH3E1D6NL0OtWT8gJ0z5CcVY9voxv2UmOp1z6v8AmulLjURftG5L/lRT6UpW4bApSlAKUpQClKUApSlAKUpQDOTjPHspkcgasunW9pc7Mx206qstzcukU3Iq4VSoJ7Dy9NebrTFkl062nilRlsiZFhjy5YMRg9Q8prD8qumYvkV0Vzny40z46ssOj2NpfJ06yyJNZySqjbjFCA2eI4E8OGK1otMiura0dp3S2WCaZjuLvqqvjHDmT46fMgsiIOlTtrotnfy2r2886wTu8biQDfjZV3urgRjFYxpNlPBaXFtLc9HNOYJAYwzDAByAvPOeRqfliW+RENkUq0WejQW2o6dOqyhZJ2jaKfcY8FJzw4eg1DaO9tFfPLcuqLHG5Xfj3xvYwOHXzz6KfKndEfIndGhzpUpraFzbXKSxzQTKejZIBEcg8QVHDOai6vGW5WXi7VnVe5b82rj7Y35EpTuW/Nq4+2N+RKVIJO7+Vzeeaw1mu/lc3nmsNedn5M5Eu2KVhnlmjKiK2efPPdZVx6yK1otSZ71bU2cqueLHfRgg/wA2CcUUG1YSbN+oHbOPf2dkbHxJEb78frU9UVtMnSbOXq9iBh6GBq2F1kTLY390c2t36O5if+WRT6jVz28XNjaSdkpX1j/iqRnrHVyq+bYDp9moJh1SRt6wffXVzcZYM3snE4sodKUrcNgUpSgFKUoBSlKAUpSgPhdBzdR6RX0EN8Ug+Q117abXtR2d0nZ8aVptrOLiyDSl7bpCCFXHLymozUbz4Q9zi/1HXtLtrG9t5gtpKkPRGQ+DwGeJ5kf/AJQg52b+V7COxBXo45TKMfG3iMdvirek2ivbiYSXEcM37joHR1OHXOeODzzUjrEeqrsLoj3MdmLBnfvZo1PTE5Od/wC+s9v3ONXlt4Jbq70/T5LkZhgu7jckfs4YqjhF/hDimQp1+dXgYW9sgt0aMKFIUo3NTx5caxxazcxGHo1hCRK6BN3KsrkkqcniKsGy2i3mj90zTtN1O3EcqynKnDKw3GwR1EH9K1bnZ6/2g231Wx0yBWZLuZmYkKka754k9Q91Pjj6I2R9EYuuXEU0DQQwwpAG6OJFO6CwwScnJPprxaaxc2cMUUSx7sUrSDeXOSy7pB8WKmb/ALn+q2enTX9vdWOoxW/+MLOfpGjHaRitPQNktS2hhnuYDBbWlv8A4l1cvuRg9mev/mmyPobUYItfmhWNYLS0iWKXpUCo3BiMHr41p2V7LYyu8ao4kUpIkgyrqeYNT1/3P9Y0/SrrVXms5bK2Ct00U2+sgJx4OB1HnUftBs1f7NvbC9MMiXUXSxSQtvKy+XA8XrooJBRS6NG8v5LzolMcUMUK7scUSkKoPE888c1rVLaxs5faHZafdXrwj9oRdLFGrEuq8OLDHDmKiaslXRZKjqvct+bVx9sb8iUp3Lfm1cfbG/IlKAk7v5XN55rDWa7+Vzeeaw15yfkzkS7ZGaxcXMXQxW80EQlOGMkm455cFODjy1608zriOO1tkhDnfMVwXIbrz4PE9uTmvOq7ofDPboJoXiYzzbnA9nA5519026glnlHfNs87hcrDJvDgvPxn/is9fxcIv/Ukq0dbXf0S9H/Qf8DW8OVa2oLv6dcp/NC4/wDiaww8kUj2jk3VV+1XFxsEr9kETeoqKoIOQKvcZ6XueeS2P3N/xXX1PcX/AJOhm/qyiUpStw2BSlKAUpSgFKUoBQ0pQHWtsda2k0rSNnE0GW5jSSxBm6CASZICYz4J7TWDTX1PaXYbXH2vido7OIyWdzcQCN0fdbO7wGeIX1441U4O6NtZbW8dvDqpWOJQiL0MfAAYA+LWjq+1uva9EIdS1KaeIHPR8FU+UKAD6aEFwnkgh2E2Gkut0QrfEyZ5BQ5znxVFd06z1JturhpY5JUuRH3qVBIZd0DA/wBWeHjqs3OtaheaVa6XPPvWdmSYY9xRuZ58QMnn11K6dt9tLpdklnbakxijGI+kRXKeQkE0Bf79t3bfYe2u23tSitcXRJy2ejPP0h60NMV7jT+6Baaf/wCovcuQq/GaPeYEDt/iHlNc7i1zU4taXWe/JGv1bf6d/CbOMdeRyPKlvrmp2mrvq1tePDeO7O0qYG8WOTkcjnsoC3dyeC7h2gvLuRXj0+GzcXTPwTqwDnr4E+uslxBNqHcetf2XE0iW2oyNcpGMkDLFSQOwFPu7Krur7b7Q63ZGzvdQYwNxdI0VA/nboGR4qlti7q0t9NnNltLJoesb/E3JBtpk8hHPnz/XgBI6LY3tn3G9oHuopIY5pFeBXBGRlAWA7CR91Z9D0tdv9iNMsDIe+dHvVil7Tbtzx6PyVr69rsNhsjqOnXO0MeuarqsqF3gJMcMakcM8uo8Bjny66+bL39hsVs3f6rHrdtc6hf2yLb2cPFo3wT4Y7QT4uR7aAge6Hq8er7X3PQAC2swLWAdQCcDj/Vn0Yqs9dfSSzEsSzE5JPWa+UCOq9y35tXH2xvyJSnct+bVx9sb8iUqASd38rm881hrNd/K5vPNYa85PyZyJds0b+TopYzHumZlKhe9zISMjOPCAA8vbSxJlLSgxhw+JQbdo2GBwBBJx5eyvt40kNxHNCCX3CpXoXcEZzzUHBB/Gmnv0xnmZ96RnCsOjZN3A4Ab3E8858dZv6F/6m7x6+dY5xvQSL2qR91ZK+EZUjtrAu0Y12ceAwB5Kvel/vdgZV7IZh95qikYYjsNXzZkdLsdKnilX7v8AmuzqvCL/AMo6OfxRQqUHIeSlbiNhClKUApSlAKUpQClKUApSlAKUpQClKUApSlAKUpQClKUB1XuW/Nq4+2N+RKU7lvzauPtjfkSlQQSd38rm881hrNd/K5vPNYa85PyZyJeTNDUbyW2ZBHIiAgs5aFnCgfxHBGBXux3me4eWZZJt4K4WMoFwOHAnjzPGsepRSvIpjDYaNkfdhMm8D1cxjrpYl43IlW4d33RvPBuKABgdfl9dZqXx8F/6khTrpQcx5awLsxrs4/KMSuP8x/Gr5sYd/Z2VP+s4/wDiKok3+NJ5x/GrzsIc6POv/XP5Vrs6n/iX/o6ObwKHjHClfXGHYeOvlbcejOuhSlKkkUpSgFKUoBSlKAUpSgFKUoBSlKAUpSgFKUoBSlKA6r3Lfm1cfbG/IlKdy35tXH2xvyJSoIJO7+Vzeeaw1mu/lc3nmsNecn5M5Eu2YXmfvpII1U5XfdmJ4LkDhjmeNYIr13uBE8CjMrRbyyb3EKW4ggdQrYlsDe4KrPvpyeEkEZ6sj8DXpNM73jT/APmlVY2LhmVuZyCSTzJyefbWRJbeiy66PfLhQnHGlY523IJG/lQn7qxLsquzkbnedj2k1eNgeOm3A/8A9H/1FUReQ8dXvYAZ0+5+0D8ortalfxf/AA6OZfQpE3+PJ5xrxXub/Hk84/jXitqPSM0ehSlKkkUpSgFKUoBSlKAUpSgFKUoBSlKAUpSgFKUoBSlKA6r3Lfm1cfbG/IlKdy35tXH2xvyJSoIJO7+Vzeeaw1mu/lc3nmsNecn5M5Eu2SWm99PZXEVlIyz76thW3SV4g1uX8s4gu2kuxJC8aoiiTPhgjPD0Go/TAMSM8dr0YIzJcZ4E9Qxzr5fYif5PahZE8B4eIPHmPHwxW0pVjM6dQNLnWpqr9HpN2/8ALA5+41t1F7Sy9Ds7et1mPdHpIH61rY1c0jDFco5j1V+ltmNn9P0HQ7e1sok4orSSY4ysQMsT46/NOMV1/YHavVl2VCTR99JbM0UbkHKqoGASOeK785RivsdSTSXJXe61oVho+0NtNYxJCL2IvLGgwAwOMgdWc/dUBc7Nxrf3Vvb3u+sDsOEe8cb2AeB48DknqANamv7QX+0uqNqGoSB5Cu6qqMKijqAqMz11kLFgtdlnuLogzMLfpQqskZZmG+VOO3GMk9Wc1in2akg0+a874DCKMSboQ4IIJzvcscMDrJ6qhOFDQFgi2WzdQRy6jEqSdGSVHhEMcZTqbHPPYCeqte40BoLZplnLhGRWzHgAtucOfMb49R7Kh+HKnKgJyfZsQ8e/4ynhkOUIBCHwiO3ABOPFXptl3REYTlhIWCBY8s26CcKObnhjq49tQPAcOynXQEvPoPQ3yWgvY5WLMGKLkZC72F/mJHAcuPDx1sfBOVJ545J1KxY3WCHwzv7pCg8zw5dpFQSO8TBo3ZGHIqSCK+O7SOXdizMcksckmgLBJsqUjeZrpo4kZR+8iO8SR2Z5gg5HVkVrnZyRbOW4a5Reij3yGQgN4JbKnrXhu5/mwMddQ1KChSlKEilKUApSlAKUpQClKUB1XuW/Nq4+2N+RKU7lvzauPtjfkSlQQSd38rm881hrNd/K5vPNYa85PyZyJdskNNiNxFLC1uJoiwJ/ehCrYPEZ8RNetRs5xErCBIYIFIC9KGPE5JPac140+M97zSw2qXM6soCOu9uqc5OOvjwrxqUe4YWaBYJXQmSNRgDjwOOrI6q2P+rkzPwNMVXdt5jHoPRg/wCLKo/E/pVhqo7fTjcsrfPElnI9QH61XTRvKiuFXNFRtY0nvYIpG3Y5JVVm/lBYAn1V+obCwtNOsYrOyhjit4lCqijgBX5ZrsGn7R7TaTsAt1LE7PFbkrNcREkDkueWeGOdduclHs6Mml2VbuiaTpend0GOKNUitrgRS3EYOFTebDcuWQM+k9tQkOn6Pf3AaG8ForA+DIwQKQFGRvMTxJbgTyHqi7+/utTvpb29maa4mbedyeZ/TyVr/rVyxOw6ZpREqS3oVwwVGMyEMCcAgA8M4zx5Z4isc+j6fEbcRatDIZZSrgOoCAZ4k+gcTwO8OzjDU/8AOFAT40fRmvGtzqyRogH7wspEnhNkjjgEKAefi4ZryukaXFC8smoxSHoXbcWZB4W42715PhbowOPHjUFSgJVrTToNMeVrgPOyJuIJB4OSpY4ByCMsMHsz11sppOjTTOi6itv0WfjupDjeIyD27uCe3kMVA8uVKAl4NK02Sxt5pNVjjklUlo8DKkEgDGcjkvE8PCzyBrJJpOl27osmphg6g5jkQ7pyc5PLlg+nrqEpQG9qlnbWUkS2t0twjpksGBIPZgHh5K0aUoSKUpQClKUApSlAKUpQClKUB1XuW/Nq4+2N+RKU7lvzauPtjfkSlQQSd38rm881grPd/K5vPNYK87PyZyZeTJhLaO0Rp4rSWZo448YZgG3gSWyOzlitTUo1DRTCJommUs0bEnHHGePHjW/ZRGSMd6apIiKoJgVv3mevAyK0NVlaSdVZLhSgxm4bLH3eitnIv4zNPwNKufbbTdLr3R5z0USrjszx/UV0GuVavcm81e7nJyHlbHkBwPuFW0Mbm36J0yuVk13OrWzu9t9PivlV495mVX5M4UlfvA9IFfoiVUkiZJFDKwIIIyCOvhX5WtekF3CYmZZekXcZTghs8CD5a6Ztrtfrdpo8VtBfNGZ3KO6gBiuDkZ9IrqSyKMlF/puOaTS9lJv4tIttoNYgbPescsottzPHDNugHBwMgDyGhttnelmIv5ejw/R5Vs5BwnJevGfIRUJTHorIXom2g2eZpJO/HXe3iiBX8HguBjd7S3bwArLKuzUkr4naNWd2AjViAN7wRkgY8Hq48cVX6cxQUSsEOiGziaa5kE5jbpF4gBv4RwB4ZxnxZ54xWWSHZ6NIytxNK5Hh7pIA8If5ezJ9FQuKYFBRNRRbPP0fTXMyHo1LlQcFvCyMY4cl9JrHDHo7XrxBnELbixyOeOd07x+LjmRz5dtROB2CmOGKCiVv4NGjt5RaXDtcK2AvEqfCxwO6Orj/APnGK50pQkUpSgFKUoBSlKAUpSgFKUoBSlKA6r3Lfm1cfbG/IlKdy35tXH2xvyJSoIJK7+WS+efxrDW7q0Sw37Kg4MqsfKQCa0hXnciqbRyZqpM+jIORXuSaWXd6SRn3Rhd45wK8UqpW2amqXfeOl3Nz1xxsV8uOH31yjiedX3bi86HSEth8a4kGfNHE/fiqFXW0UKhfs39NGo2Sezlv3ztBZoRkLJvnyLx/Spjby53r21tgf8OMufKTj8FrHsLamTVJrr+GGLd9LH3A1H7U3Audobog5EZEY/0jj9+av5aj/SLd5f8AREojSOERSzMcAAZJrNcWN3aqGuLWaJTwBdCAa39m57m31hGs7RbmdlKorHAXPM56v+asGqzSWmitp+oTy3s8zq0jiM7kIyM8ceL7+qsk8rjJItLI4uioCxuzb98i1mMOM9JuHdx25rFHHJNIscSM7scKqjJJ8ldCM96u10Vom+bDvb4mPAxg/rgVC7N3FrBtJNaRWsTh5pOim60UA8B4uFUWd03RCyunwViSKSGVopEZHU4ZSMEGvclncxQLPJbypE/xXZCFbyGrJFpkWpbYaiZyGSCRpDGxwJDngCeoZqW2gsLi+0G3SaS3hdJVaRs4RV4jhw44yOzlUvUJOK9h5qaRz+tlNNvpIOnSznaLGd8RkjFSdxs7DbQSTDWbCcxqW6NHyXxxwPLVnt7q/hZNT1EtbwiMLHZQqXLcOBOOR5VM89K4iWWuihW9rcXbFbeCSYjiQik4rHIjxOUkRkZeasMEVbu+ZodkpbvTke3uJLw9KsYO8nhHh+WsW1MsFrrFhdzW0c8pgzNE44MeQz9/qpHM3KqCytuqKxLbzwJG8sTosgyhZcBh2ithdI1J1DLYXJUjIIibiKsW1wFymjhYwBKpwijlnc4CpproXmqd4oNSs2EWVIChFx6D/wCCqPUS2p0Q8zSTo5wQQSCMEdVfKy3MZiu5oi28UkZd7twedWvua7L/AAi2iWa4iLWNiRJMTyZv4U9PM+IeOttO1ZnvghLbZXaC9gWe20a9libirrCcGs3wK2o+ob//AGjX6SdkgjLswREGSTwAFaGjax+1bWS8MYitmkKwFjxdRw3vSc1anVld6uj8+fAraj6hv/8AaNPgVtR9QX/+0a/Q1/rdrpt1DBdOsfSxu4d2Cr4OOHHrO991aqbTwPuOtrcGEmMPNgbqM4BUHjn+Jc4HDNSoyZDyRTpnA/gVtR9QX/8AtGnwK2o+oL//AGjXdvhfbCONns7lXmCmJDu5kBYLw8LA4sOeOdZV2otmuobUwSJLIxRldkXcYMARxbieIPDPCp2S9EfNH2cE+BW1H1Bf/wC0afAraj6hv/8AaNfoPRddg1pJGgjdOjxneII4jI4gnj4uYqUqrTTpl4y3K0ct7nul3+k6DPb6jZy2srXTOElXBK7iDPrB9VKvOs/K0/7Y/E0qpJV9b/8AUf8A20/KK0K3ddkVdSwTj92n5RUf0yfzV5/Mn8jOXkT3s918NeelT+avEt1FDC8rMN1FLHyAZqii26RRRZRdtb3vnWRbj4lsgX/UeJ/T1VXazXdxJeXctzL8eVy7emsccbSyLGgy7kBR4zXoMcdkEjqwW2NF62QhFhs9NeS8BIzSHzVGPfVFlkaaZ5XOWdixPaTV52hlj0zZVLCJ8swWEHlkcyfu++qJWvplucpv9ZixW25G1YajdaZOZrSQRyMu6SVDcM56/JW3c7S6rd2r209xvROMMNxRn7qi8UxWy4RbtrkzbVd0SK7Q6stn3oL1+i3d0cBvAdm9jNadndz2FylzbPuSpnBwDjIx11ixTFFCK/AopGS4uJbq4e4mbelkbeY8sms02qXk9hFYyy70EJyi7o4c+vn1mtXFfMVO2Ponaj6rFHDrzUgjy1M/C7WvpY/2l91QuK+4o4Rl2iHCL7Rv22u6laXE08F0Vadi0g3QQx7cEYrUubqe8uGnuJTJI3NjWPFMUUIp2kFFI2rzVLy/SBLiXeFuN2PCgbo4dnkFbZ2o1kwdD3827jG9uje9rGaisUwTwFRsj6G1ej6kbyyLGiM7uQFUc2Jr9H7EbNJsxs5BZFR3y/7y4Ycd5zz9A4D0VzjuVbF3F1qia7qNqyWtvxtxIMdJJ/NjsHb2+Q12gDFXBF7R2NzqOhXVpaMFllTA3jgHjxHpHCq9Jpt3DszZ2V7bxC8RlhgETluHXn0Dx1dcVia2iadJ2UGRAQrHqB51bc9u0x/Gt+/9IySwiSS2EqiWWC3ZN92IAU7oPrIFaS6bYCaDo4JMDo/BE7GMlV8ElRwYjdHHydlSmpPGh3i+40aF94A53eGeRHiqLnnS3OOkhR4wpG6HBHAnmH48M+upW78IkofqMY0TTxCg6GUDCBHed8phsgKTy4gHHkrL+z7S2SK9SKVVQMysJ2LMSS2WzzyRQyN0bP08W4jBHAjk4ksQM+F25P8AxXxbhZBvM8RRyVAKOF3jwIGW4Hj6jU3P2VrH6N3SLa0tZittE0Z6FFdd4nG7kAY7cdfXwqYHKo3TpYp5pJl3S+6qllUjIxkcz46khyqju+TLGq4IbWflaf8AbH4mlNZ+Vp/2x+JpVS5I20aG1hJUE9GvV4qy9FH/ACL6qrouZ1AAnkAHAAOeFfe+rn6RL7ZqKRFIsPRR/wAi+qnRR/yD1VXu+rn6RL7Zp31c/SJfbNKXoUWDoIv6SeyK+9BF/SQf6RVe76ufpEvtmnfVz9Il9s1ILD0ERIJjUkdop0EX9JPZFV7vq5+kS+2ad9XP0iX2zQFh6CL+knsinQRf0k9kVXu+rn6RL7Zp31c/SJfbNSCw9BF/ST2RToIv6SeyKr3fVz9Il9s076ufpEvtmgLD0EX9JPZFOgi/pJ7Iqvd9XP0iX2zTvq5+kS+2aAsPQRf0k9kU6CL+knsiq931c/SJfbNO+rn6RL7ZoCw9BF/ST2RToIv6SeyKr3fVz9Il9s076ufpEvtmgLD0EX9JPZFOgi/pJ7Iqvd9XP0iX2zTvq5+kS+2aAsgAHIV9qtd9XP0iX2zTvq5+kS+2aAstfKrffVz9Il9s076ufpEvtmgJ6e0guTmWJXIBXj2HmK8mxtSBmBDjPNc8xg/dUH31c/SJfbNO+rn6RL7ZpZFInTZ2zKytAhDY3gV545V8Fhaq++tvGG7QPHn8ag++rn6RL7Zp31c/SJfbNLY2on4rWGBmaKNULc8DnWWq331c/SJfbNO+rn6RL7ZoTRt6z8rT/tj8TStF5HkOZHZzyyxzSoJP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5" name="AutoShape 7" descr="data:image/jpeg;base64,/9j/4AAQSkZJRgABAQAAAQABAAD/2wBDAAoHBwgHBgoICAgLCgoLDhgQDg0NDh0VFhEYIx8lJCIfIiEmKzcvJik0KSEiMEExNDk7Pj4+JS5ESUM8SDc9Pjv/2wBDAQoLCw4NDhwQEBw7KCIoOzs7Ozs7Ozs7Ozs7Ozs7Ozs7Ozs7Ozs7Ozs7Ozs7Ozs7Ozs7Ozs7Ozs7Ozs7Ozs7Ozv/wAARCAFaAPQDASIAAhEBAxEB/8QAHAABAAIDAQEBAAAAAAAAAAAAAAUGAwQHAgEI/8QASxAAAgEDAQQDCgsGBQMFAQEAAQIDAAQRBQYSITETQVEHFCJhcXKBkZLRFjI0NlRVdKGxssEVI0JSU5QzYoKT4WNz8DWDosLxJGT/xAAaAQEAAgMBAAAAAAAAAAAAAAAAAQIDBAUG/8QAKhEAAgIBBAIDAAICAgMAAAAAAAECEQMEEiExMlETIkEjQmFxM0NSgZH/2gAMAwEAAhEDEQA/AJ+5uZ1upVEsgAYgAN46x993H9eT2jS7+Vzeeaw156c5bnycuUnb5M3fdx/Xk9o077uP68ntGsNKrvl7K7n7M3fdx/Xk9o1877uP68ntViqH2n1L9m6NIUJEs37qM9hPM+gfpVoOc5KKZaLk3SZW9odrdTuNUdLLUbmGCHwF6KZl3yOZODx41IbH3ms391JdXOqX0kMHBVadiGc9vHjgfiKpIBJwBxPVXQJ2GzGyQRX3bjd3QR1ytz9X6CurmeyCxx7ZvZHtioLtkTtLtZqMuqNDY6jcxQweATHKy77dZ4H0f/tQ/wAJNd+ub/8AuH99RvpzStqEdsUjNGNKiS+Emu/XN/8A3L++nwk1365v/wC5f31G0qxYkvhJrv1zf/3L++nwk1365v8A+5f31G0oCS+Emu/XN/8A3L++nwk1365v/wC5f31G0oCS+Emu/XN//cv76fCTXfrm/wD7l/fUbSgJL4Sa79c3/wDcv76fCTXfrm//ALl/fUb1Vkht57ht2CGSVuxFLH7qhtLsWl2b3wk1365v/wC5f30+Emu/XN//AHL++skWy+tSrvCxdR/nZV/E1l+CGtY+TKf/AHV99Y3lxr9Kb4+zW+Emu/XN/wD3L++nwk1365v/AO5f318uNn9XtlLSWExA60G/+FR7BkYqylSOojBq6nGXTLKSZI/CTXfrm/8A7l/fT4Sa79c3/wDcv76jaVYkkvhJrv1zf/3L++nwk1365v8A+5f31G0oCS+Emu/XN/8A3L++nwk1365v/wC5f31G0oDrnc4vbu/2fnlvLmW4kF0yh5XLEDcThk+U0rB3Lfm1cfbG/IlKggk7v5XN55rDWa7+Vzeeaw152fkzkS7YpSlUIPlUHba9M+rrahvAtkAwP5jxP3Yq+SSpEpZ2AAGTmubfsnVtYu5rmKzlYSuX338EcT1E1vaJJTcpfhsadLdbPuy9kt9r0CuMpFmVh5OX34qR25vulv4bJfiwpvN5zf8AGPXUvstoNzpHfEt2iCWTdVd1wcLxJ+/HqqB1vQdam1G5vWs2kWRyw6NgxA6uHPlitlZITz3fCMykpZP9FepXp43icpIjIw5qwwR6K81v2nybaYpSlAKUpQClKUArf0vRr3V5gttF4AOGlbgq+n9BUjs5s0+rN3zc70dop4Y4GQ9g8Xjq/QQRW8KwwRrHGowFUYArRz6tY/rHs1sufbwuyB07Y3TrRQ92Ddyj+bgg8g99T8cccSBI41jUclVQAPRXulcueSc3cmaMpyk+WKUpWMqK1rzT7O/j6O7to5h2sOI8h51s0qU2umSm0U/Vdh1w0uly4IGehkPPyN7/AF1Ubi3mtJmhuImilXmrDBFdeqP1bRrTV7fo7hMOB4EqjwlP6+St7DrHF1Po2Meoa4kctpW5qml3Ok3ht7hfGjjk47RWnXWUlJWjfTtWhSlKkk6r3Lfm1cfbG/IlKdy35tXH2xvyJSoIJO7+Vzeeaw1mu/lc3nmsNedn5M5Eu2K15bht/ooRvOfUKXU5jQKgy7nCjx1pajqEGgaaZ5P3krHCjPF29wpGLk0kTGLbpGa7uLLTIe+L+dQeQLcST2AVW7zbx94ixtAByDzE59Q99Vi+v7nUrprm6kLu3V1KOwDqFa9dbFpIxX35ZvQwRXlyTrbZa0zZE0ajsEQxW1a7dX8eBc28My9ZAKH9R91VilZnp8TVbTI8UH+HQYb/AEPaqMQTRgT44JJwdfNIqsa9s1Po7dLGTNak4EmOKnsb31DBmUhlYqwOQQeVXjZrX11aFtN1LdkmKkKW4iVew+OsDjPB9ocr0YnGWLldFGpUpr+jto+oGJctDJ4UTHs7PKKi63ISUoqS/TYjJSVoUpSrFhUvs5oh1i+w+RbxYaU9vYo8tRIBZgoBJJwAOuur7N6J3lpotUYCRI2mlYj4zYyfd6K1tTl2RqPbMGbJtVLtmxHGkUSxRqFRAAqgcABXqswtXeyN0GG6JBHu445IzXmS2nh3elhdN74uVPGuI4y/TnOL/THStl9PuI7czSxtHhwoVlIJz2UbT7iK2eeVGj3WVd1lIJzmp2S9DazWpWVrW4RlR4JFZ/igqeNI7SaS5W3EZWRuphjA7T6ONV2uxTMVK2ZLONYXkhu45ej4suCufGM869nTJzG7xAylJAm6EOeWc4q3xy9E7GadKyx2lzKWWOCRinBgFJx5a+R208qs0cMjqvMqpOKjayNrIzWdJh1ewa3l8FhxjfHFG7fJ21zG5tpbS5kt50KSRsVYeOuxJa3Eib6QSMuM5CkiqZtvpQaJNThTwlwkuOsfwn18PSK3tJlcZbJdM2cE3F7X0UulKV1jfOq9y35tXH2xvyJSnct+bVx9sb8iUqCCTu/lc3nmsBrPd/K5vPNa7nCE+KvOz8mciXkzUh/f3zyH4sQwPKap2rudodoZYBMIobbEanG9zdUJx5Wz6Kt9vKINOuLnrXff1D/iuXrNKrmRJGVm4kqSCeOfxANb+ignJy9G1p422yWi2bnk1C3s+mUmaAz9IqlkC7xVTnrBIXj2NXuLZ6IxwvNfdGcZnBjX90SpIXiwxyIy26OwmoYzzFOjMzlAoQKWON0HIHkzxrdsbnUbu+gtkvroMzER4lY+GQcAcetiAfKa6hum6dmt25Fmbsi6x0hVocII9/dznOS3Xu48Wc14stnTqci95TyGJjweaHcKjA4kZIxvEDIJ556iK3TpMq7iTapePBJcR9GUc+FvOF3+J5hw47fBPbWnc2ck+nXV4dTmkToUmMMkhZ2/e9GN7qwB10B9Gz0L7vR3koKwGeYSQBSijfyBhjk+AeHDq8eEOiywouo2V5now8y5XdcKqB94jJ6zuns4Hkaie/Lrf6TviXfBBDb5zkEnt7ST6TR7u5kkZ3uJWZs7xLnJyMH1jA9FQ1aoVwXjXo013ZVL6LG/GgmX8HH4+qqDV82RxdbMSwNxUPInoIz+tUMZwM861dNw5Q9MwYeG4+hSlK2zYJvZKy7716JmXeW3BlPZkcB9/wCFdS026W0mlkLbhMLKpxnieVUXYKH91ezkcSyoD5ASfxq8adaLe3ghkkMabpYsOOMDNcfUylLPSOflk3kpG5Bq2baMXUhldLlZMEfwgca+217b2cgZpjdb1wJOCnwQM8ePXxrHaaO013cwyuUW3BGcczxwPUCa1FsLl4hIseVK7wG8N4r2454rHuypdFd01ySEF5b2sYDXJuD3ysuArfF48ePXxpb3ltZxYe6NyTcLLjdPIZyePXxzWraaXPcOm+u5G6FwcjOMHjjnisAs7gwiYR+CU38bwyR24548dTvycOhun6JRdRt4pYcPGAszSZjR+GVIzljzOer11HWV33vfJcS7zjiG48cEY9fHNepLJU1CG1DkrJueF51ZZNPgPfK27zdJbcW6RAA3HHAg1DeSXK/CPs3Z9VrKCyuYenSffjIixBxU9pOKzXN3bXUVxGt10RknV1JVsEBQOodtaLabdqxRogpUZbedRujx8eFfO8LkSOhjCmPG8WYADPLiTioU5rqI3S9EiNQtpJ5SZU3DIrASowLYUDeBXiG4VjF1bM1uy3DxLbzO2GBJcE5zw6+rjWt+zJltZZpButHIEKEjP4/+Zry2n3DSuscZ3VcoN9lU57OfPyVLnkrolyn6Nv8AaUTXNk4YokUrs64PDL5Hl4VB31rHfWk9q/xJlK57M9dbyWF1IpKxHgSMEgE454B4mtfBrHKc7TZSUpds5BJG0UjxuMMjFWHjBrzUptLbi22hu0X4rP0g/wBQB/Wouu9B7opnTi7VnVe5b82rj7Y35EpTuW/Nq4+2N+RKVJJJ3fyubzzWu/FCPFWxd/K5vPNYa85PyZyJeTI+CLvjTbi3HNt9PWP+a5bggkEYI5jsrqtv+4vpIjwEg3l8oqgbTac2na1KMYimPSRnxHmPQf0roaKVScfZt6aXLREjJOACazW1rcXMwjt42ZwN4kcAo7SeoeM4xXm2eWO6ieCTo5VcFHzjdI5HNXuSeG3lxNII9PwXFgj5ktMgbs/Rnmu9l+jyd3IOK6huFHeJxJ0UTtMyc9wHAweryViCymJmAYovAkZI/wDPfVp0JLqCS90yaC4lguJoWe/spCHiPErJvHmhBJOccuYIrbtVeKfTJEmebQ7e1livZImPRFsyb+8P5m8DGeJyuOqgKUVKgEgjPLx18q06o1ncbM/s+KbpLnRyrDwcEq2FlGf4h0hBGOrNViKN5pVjjXfdyAqjrJqHwLL3sfi32amnbgpkd/QAB+lULnxq/awY9B2RWzQ+G6dCvjY8XP41Qa1NN9nKftmDDy3L2KUpW4bBfNhABo0zdZuD+VattlcpbTl3BIMbrw8YxVP2Dkzpt1F1rNvetR7qtNcHO3HM2jmZHWRslY9WjV4GKOCFPTEfxtuboPqrHFfWyyQXTCQzwxCMIAN1iBgHPVz5YqOpVfmk+yvySJSK+tOmjupOlEqQ9EUUDGcYznP3V8XU0FtHhmWVIei3REmDwxnePEDxVq6Zbpd38cEgJVt7IU4PImtmXTka16QW8trIZFRUmbg+fKByrJGeSUbRdObVoxS3sb6nDchW3I+jyCOPg4zXm61Ce4nYtNK0RfeCM3ADPDhT9mTO8YililEjFQwbgCBnB4V8/Zs77nRNHKrsV3kbgCBk5yOzjVP5LK/cz9/Wz3l3M4YdOcoxjVyvHsPDlWS6v7O76SJ+mWNwh3woyCoxjGeVao0ueRlEbxSK4Yh1bhw586+HTXEXSd8QbrZ3DvcHxzwcY9dX3ZaqiU51VGTvq26GeILIqtKskefC5DGDWWe+tLonphMoSdpF3MZYNxxz4Hx1F9eRwr7WL5pFPkkSkOqxCKINvxNCW3QsauWBOR4TcQaiyckntpXyqznKS5IlNy7Oe7aADaBsdcSGoCpvbCUSbRzgfwKi/wDxHvqErvYeMcTp4vBHVe5b82rj7Y35EpTuW/Nq4+2N+RKVkLknd/K5vPNYazXfyubzzWGvOz8mciXbNa7hLqJE4SRnKmtHVtNh2g0zcyEnTijY+I3WD4jUvWvJAyP0sOA3Wp5NSEnF2gpNO0czVJdGvm75gAuoT+7R1BUN1Mc8CB95x5K03d5JGlkcu7ElmbiSTzJrp1/ZafrEQhvIgsvJCTh1PiPX99Ve+2Gu42zYzpMh/hk8Bh+h+6uvj1cJKpcM6ENRF+XBWCxZVVmJCjCgnOK9xXNxAsiwXEsSyDDhHKhh4wOdSp2T1sHHeWfGJFI/Gti22K1aVh0whgTrLPvH1D3is7z41+mR5IeyvDmBjPUBirtsts+bFf2rqA3HC5jVzjox1sfHW1aaJo+zcXfd5MryLxEkvb/lXt9ZqvbQbUS6rm2tg0VoDxz8aTxn3VrSySz/AFh17MTlLJ9Y9GvtJrJ1jUN6MkW8Pgxg9fa3p/DFRFKVuQioR2o2IxUVSFKUqxJZ9hbsRalPaseE8eV85f8Agmr3muS6fePp9/BdxjLRODjtHWPSK6vBLHPEkyNvROoYEdYNcjW46nu9mhqY/az3SpCTTESO4KyMXR8Rrj468Mn1MtfZrK1t2BZ5XUytF4OOYx+pNavxS/TD8cjVsrnvO7Sfd3t0HhnHMEfrXm3uDDcRSyL0wjOd1znNbjackstzDa9Iz2/DwiBvHex+Ga172zaz6AODvyR77LnkckY+6p25IrgVJIkLfVYHngRllCpIz780u9nKkY5cOrlWtFqcdoI0tYGVA5dw75J4buAQOHA16fSUW4tohKzLI/RSnA8B+BIHr+6vP7MRcl5iqdKipJ1FGz4X3VmvMZLn6PL6kpJCrMy9G6/vZixywx5OFLPUEtoQvRyFhngJPAfP8yn9K9vpqdMsYWeN3DBQ+CGIGRgjgc9lDpSrHFI0jbpiZ5f8hChgPvFVrLZFTsjeXCmakrjTUgh3gk58BW38rucQD5cca93OlRQ9OP38YiYASSgbr5OOH41j+KRT42RWaHAHEgDrJ6q376xitYiydMcMArsAUcdoI5eQ1Vtq9RFjokqBsS3GYk9PM+r8ahY25qJCg91FA1C5781G4ueqWRmHkzwrXpSvQRSSo6sVSOq9y35tXH2xvyJSnct+bVx9sb8iUoCTu/lc3nmsNZrv5XN55rDXnZ+TORLtilKVQgr220edCEgHhRzK2Rz6x+tVSz2n1e0CoLsyID8WUBuHp41dNq039nLrxBT6mFc1PI11tJFTxNNG9gSlCmdJ2h1W60nTo7qBYpC0gQ76nGCCeo+KqnPtjrM2QsscIP8ASTB9ZzU/tM3fGx8MvPPRP6x/zVDqdNig421+k4IRatoyT3E1zKZbiV5ZDzZ2yfvrHSlbySXRtUhSlKkClKUAq5bF6ypX9lzsAw8KBiefav4kemqbXpHeKRZI2KupBVgcEGsWXEskdrKZIKcaO2pq0yS28gRCYI9wA/xDlx+71Vrm6cxRxkA7khkz1knHuqvbO7Qx6vAIZmCXiDwl/qeMe6puuLkeSD2yObLdF0zYe8Z2uSUUd8nLeLwt7hX3vxuktmaNWFuoUDtwc8fXWvSse+XspuZupqtyH3pW6YhxIu+T4JHZ668w6lNFbLAArKj767wz28PJxNalKn5Jeyd8vZtjUDGYu94ViWOQSABict6eQxR9RnkjuY2C4uGDH/LjqHowPRWpSnyS9jfI2pr1JgC1rH0gVVD7zZ4AAeLqoNQlE08oVcznLA8gcg/pWrXwkAZJGBzp8k/xjfI2bjUFNtKBDHArnflYMccMnr5CuVbRaudX1NpFJ6CPwYgezt9PuqT2p2kF3vafZPmAHEsg/j8Q8X41V66mmwyX3n2b2HG/KQpSlbxsnVe5b82rj7Y35EpTuW/Nq4+2N+RKVBBJ3fyubzzWGs138rm881hrzs/JnIl2xSlKoQaGuxdNoV8nM9A59QzXLOddemj6WCSM8nUr6xiuREY4dY4GuroH9Wjd0r4aL1fDp+5+rc92CM+oj3VRKv2m4utgmj5kW8q+kFjVBrLpuHJf5MmD9QpSlbhsClKUApSlAKUpQHqOR4ZFkjdkdTlWU4INXPRds0dVg1TwGAwJwPBPnDq8tUqlYcuGGVVIxzxxn2dgSRJI1eNg6MMqynIPkNeq5RY6rfaa+9aXDx55rzU+UHhVhs9u50G7e2ayf54m3T6jmuZPRTi/ryactPJdF2pVci240px+8juI/KgP4Gsh200YDIkmPiERrD8GX/xMXxT9E/Xw1WJdu7Bc9Fa3Eh8eFH61EXu22pTkrbJHbJ2gbzes+6rx0mWX5RaOCb/C632oWmmw9LdzLGp5A828g5mqPru1Vxqga3tg0FqeBGfCkHj8XiqCmnluJDLNK8rnmzsSTXiuhh0kcfL5Zt48Cjy+RSlK3DYFKUoDqvct+bVx9sb8iUp3Lfm1cfbG/IlKggk7v5XN55rDWa7+Vzeeaw152fkzkS7YpSlUIHXXI71OjvrmP+SV19TEV1uuYbRw9BtDeryBkLD/AFAH9a6Ggf2aNvSv7MtOxrGfZ24hPVI6+tR7zVExjh18qu2wL5tLyPPKVDjyg+6qfeRmG+uIj/BKy+omtvDxmmjNj4ySRhpSlbZsClKk4tJiksYbh7gxmVWYZ3cZDEAc8knHZVZSS7IbojKVtS2YjS7bfJ72mEfL43FuPi+L99bU2joizBJy8kRbIwOAVsZIznGOOQMCo3xI3oi6VuwWtsLVrm6ncJ03QqIFDZIGS2SQMYI8ueqpObZmKC2dm1CN50LKYlBHKR16x/0yef4cbk2V+lSf7CuO+Ta9LC1wMBkViTGxdV3W4c8t1Z68ZxWafZ02U1rFfXaQdNO0bybhKooWNg3HB5SciBjFBZDUqZn0a3trM30ss/e2UVQm45Zm3+TBipAEZ4558OomstzstcW+m3l8Gkkit5MJIISEkQbuWz1Hw14eJuygIGlTEGhC7tI2tZi9wwQspKhU3mC4YZ3lHEeERg58mfcOyWq3UD3FsIZoQm+kiM27JzyBw4HwWHhY4jx0BCUqV/YE+ZkFxbM0JxIVk8GM+FkNwzw3TyBB6iazx7I6lNL0cL28uPjsjM24MKwJAXPEOpGAefHFAQdKk7/Qb3TYJJLgw70TqkkaybzIW3sZ6uJUjgT94rcn2YHfZtLS5zMsrRkS7pyqji4CbzAeIjrHYaCyApUy2y2oidLdWge5dsC3RyXA6Qx7x4YxvDHPPXisOpaBfaVFv3Biy0nRogLb7nAPBSAR8Yc8HjQWRlKk9a0dtIkhXeZ0lUlXKjBIYggEHHVy6s4PEGoyhJ1XuW/Nq4+2N+RKU7lvzauPtjfkSlQQSd38rm881hrNd/K5vPNYa87PyZyJdsUpSqEHyuebZpu7QyN/PGh+7H6V0SqJt3Fu6rbyY4PDj0hj763NE6ymxp39zJsFNu3l3D/PGr+o4/8AtUNtFH0W0F6vbKW9fH9a3tin3doN3+eFx+B/SsW16bm0c5/nVW+7H6VvR41LXtGzHjMyEpSlbhsCvZmlIjG+cRfE/wAvHP414pUNWGjb/at90hk6fwjzO4vHjnjw48eNef2jedGY+nYgkkk4JOTk8SM4J445VrUptRG1ElpUuoyzyra3EUW/h5DMU3M5wD4QxnLYBHEZ7M1mNnrKJGTJ4buE6MyAuCS+C2eokvxPb4xWnpl8mn3DTNAZX3R0bB91o2yDvKcHjwxnqzw41ln1dprVYjAN8dGrSF87yoTujHbxGT17o5ccyKNhrnXYHuJ++CrWB6KV/B5lgpHLwskDJOcgDNZJYdblghukuhNJAI5UigOZIg4UId0AcwEGBnqFadxrU9wt4jQwBLt2fHRjeQs4c4bGeaj1DsFZPhDeOLeGZ3ktIIlj723zuHdTcBxyzxzyPHtoDLBNtG94pijnEjOsIHeyqisT4I3d3dBy2c8Dxz15r1GNY1u6a4lvY1uJJGtVSZtwyM+SUAxgEljzxxNe5dqOkkEgsIwyGIqC2Qu50fLhwz0Y5YHE8DgY0LfWbuxtZbawlltUklLkxyENjGACRz8tAbdnc7Q2rWwit7lkTDRr3uSXVSCBvAZKg7pxnA4VhF1r8iEKlyUb91hbcboIzwUBcKeLfFwedby7TWsml3NjcacFjmi3cRPgsxMWcnHAYizxz2HIry22FwzmY2kQm3Xj31OPAZmbHaSC3PPUOGeNAYVGv6hEZBMzhhMHXwVOUXL7wwPCIcDJ4kmskVrtAsoSFzJvCLfGAyLvKipvAgjkVGOrHaK0dM1u50q3aGBUO9NHLvH/ACkEr5CVXPmis6bQyLcGY2sZPSmVQGICnpFcDyDdA8lAa+7qt7dixlMomudwMkw3OAyQWzyABJz2Zr2n7Ztru6uY45zI7vFcSCLfVm3vCB4EHwsHy4rHFq0kIhKRRloLM2qMwDYBLEtg8CcMwxy41vnay6aa3mNvH0kKsGKsU32YRgt4OMH92DwxxJ5cMAeL3Vdfm6JJkmikhUszdDhmwxkLMcZwC2SOXI4661LhdYuujWWC5P7w9GqQbmHwAQoUDjhOrlu1vx7VSQu3RWMG424CG5sATvg4wPCBwcAcAOvjWF9pJ5LN4mhUyyxtHLLnBcFXGTgZz+8PMnlyGTQGrqVxqkqxDUVkVSS0e/CIwc/GI4DnwJ9daFb+o6mL+CGPvZY2j+M+clvBVefPHg545PHnjAGh10JOq9y35tXH2xvyJSnct+bVx9sb8iUqCCTu/lc3nmsNZrv5XN55rDXnZ+TORLtilKVQgVUNvo8xWMvYzr+Huq31WNukzpMD4+LP+IPurY0rrMjLh4miubKSdHtHa/5t5fWprd26i3NZhk/ngH3E1D6NL0OtWT8gJ0z5CcVY9voxv2UmOp1z6v8AmulLjURftG5L/lRT6UpW4bApSlAKUpQClKUApSlAKUpQDOTjPHspkcgasunW9pc7Mx206qstzcukU3Iq4VSoJ7Dy9NebrTFkl062nilRlsiZFhjy5YMRg9Q8prD8qumYvkV0Vzny40z46ssOj2NpfJ06yyJNZySqjbjFCA2eI4E8OGK1otMiura0dp3S2WCaZjuLvqqvjHDmT46fMgsiIOlTtrotnfy2r2886wTu8biQDfjZV3urgRjFYxpNlPBaXFtLc9HNOYJAYwzDAByAvPOeRqfliW+RENkUq0WejQW2o6dOqyhZJ2jaKfcY8FJzw4eg1DaO9tFfPLcuqLHG5Xfj3xvYwOHXzz6KfKndEfIndGhzpUpraFzbXKSxzQTKejZIBEcg8QVHDOai6vGW5WXi7VnVe5b82rj7Y35EpTuW/Nq4+2N+RKVIJO7+Vzeeaw1mu/lc3nmsNedn5M5Eu2KVhnlmjKiK2efPPdZVx6yK1otSZ71bU2cqueLHfRgg/wA2CcUUG1YSbN+oHbOPf2dkbHxJEb78frU9UVtMnSbOXq9iBh6GBq2F1kTLY390c2t36O5if+WRT6jVz28XNjaSdkpX1j/iqRnrHVyq+bYDp9moJh1SRt6wffXVzcZYM3snE4sodKUrcNgUpSgFKUoBSlKAUpSgPhdBzdR6RX0EN8Ug+Q117abXtR2d0nZ8aVptrOLiyDSl7bpCCFXHLymozUbz4Q9zi/1HXtLtrG9t5gtpKkPRGQ+DwGeJ5kf/AJQg52b+V7COxBXo45TKMfG3iMdvirek2ivbiYSXEcM37joHR1OHXOeODzzUjrEeqrsLoj3MdmLBnfvZo1PTE5Od/wC+s9v3ONXlt4Jbq70/T5LkZhgu7jckfs4YqjhF/hDimQp1+dXgYW9sgt0aMKFIUo3NTx5caxxazcxGHo1hCRK6BN3KsrkkqcniKsGy2i3mj90zTtN1O3EcqynKnDKw3GwR1EH9K1bnZ6/2g231Wx0yBWZLuZmYkKka754k9Q91Pjj6I2R9EYuuXEU0DQQwwpAG6OJFO6CwwScnJPprxaaxc2cMUUSx7sUrSDeXOSy7pB8WKmb/ALn+q2enTX9vdWOoxW/+MLOfpGjHaRitPQNktS2hhnuYDBbWlv8A4l1cvuRg9mev/mmyPobUYItfmhWNYLS0iWKXpUCo3BiMHr41p2V7LYyu8ao4kUpIkgyrqeYNT1/3P9Y0/SrrVXms5bK2Ct00U2+sgJx4OB1HnUftBs1f7NvbC9MMiXUXSxSQtvKy+XA8XrooJBRS6NG8v5LzolMcUMUK7scUSkKoPE888c1rVLaxs5faHZafdXrwj9oRdLFGrEuq8OLDHDmKiaslXRZKjqvct+bVx9sb8iUp3Lfm1cfbG/IlKAk7v5XN55rDWa7+Vzeeaw15yfkzkS7ZGaxcXMXQxW80EQlOGMkm455cFODjy1608zriOO1tkhDnfMVwXIbrz4PE9uTmvOq7ofDPboJoXiYzzbnA9nA5519026glnlHfNs87hcrDJvDgvPxn/is9fxcIv/Ukq0dbXf0S9H/Qf8DW8OVa2oLv6dcp/NC4/wDiaww8kUj2jk3VV+1XFxsEr9kETeoqKoIOQKvcZ6XueeS2P3N/xXX1PcX/AJOhm/qyiUpStw2BSlKAUpSgFKUoBQ0pQHWtsda2k0rSNnE0GW5jSSxBm6CASZICYz4J7TWDTX1PaXYbXH2vido7OIyWdzcQCN0fdbO7wGeIX1441U4O6NtZbW8dvDqpWOJQiL0MfAAYA+LWjq+1uva9EIdS1KaeIHPR8FU+UKAD6aEFwnkgh2E2Gkut0QrfEyZ5BQ5znxVFd06z1JturhpY5JUuRH3qVBIZd0DA/wBWeHjqs3OtaheaVa6XPPvWdmSYY9xRuZ58QMnn11K6dt9tLpdklnbakxijGI+kRXKeQkE0Bf79t3bfYe2u23tSitcXRJy2ejPP0h60NMV7jT+6Baaf/wCovcuQq/GaPeYEDt/iHlNc7i1zU4taXWe/JGv1bf6d/CbOMdeRyPKlvrmp2mrvq1tePDeO7O0qYG8WOTkcjnsoC3dyeC7h2gvLuRXj0+GzcXTPwTqwDnr4E+uslxBNqHcetf2XE0iW2oyNcpGMkDLFSQOwFPu7Krur7b7Q63ZGzvdQYwNxdI0VA/nboGR4qlti7q0t9NnNltLJoesb/E3JBtpk8hHPnz/XgBI6LY3tn3G9oHuopIY5pFeBXBGRlAWA7CR91Z9D0tdv9iNMsDIe+dHvVil7Tbtzx6PyVr69rsNhsjqOnXO0MeuarqsqF3gJMcMakcM8uo8Bjny66+bL39hsVs3f6rHrdtc6hf2yLb2cPFo3wT4Y7QT4uR7aAge6Hq8er7X3PQAC2swLWAdQCcDj/Vn0Yqs9dfSSzEsSzE5JPWa+UCOq9y35tXH2xvyJSnct+bVx9sb8iUqASd38rm881hrNd/K5vPNYa85PyZyJds0b+TopYzHumZlKhe9zISMjOPCAA8vbSxJlLSgxhw+JQbdo2GBwBBJx5eyvt40kNxHNCCX3CpXoXcEZzzUHBB/Gmnv0xnmZ96RnCsOjZN3A4Ab3E8858dZv6F/6m7x6+dY5xvQSL2qR91ZK+EZUjtrAu0Y12ceAwB5Kvel/vdgZV7IZh95qikYYjsNXzZkdLsdKnilX7v8AmuzqvCL/AMo6OfxRQqUHIeSlbiNhClKUApSlAKUpQClKUApSlAKUpQClKUApSlAKUpQClKUB1XuW/Nq4+2N+RKU7lvzauPtjfkSlQQSd38rm881hrNd/K5vPNYa85PyZyJeTNDUbyW2ZBHIiAgs5aFnCgfxHBGBXux3me4eWZZJt4K4WMoFwOHAnjzPGsepRSvIpjDYaNkfdhMm8D1cxjrpYl43IlW4d33RvPBuKABgdfl9dZqXx8F/6khTrpQcx5awLsxrs4/KMSuP8x/Gr5sYd/Z2VP+s4/wDiKok3+NJ5x/GrzsIc6POv/XP5Vrs6n/iX/o6ObwKHjHClfXGHYeOvlbcejOuhSlKkkUpSgFKUoBSlKAUpSgFKUoBSlKAUpSgFKUoBSlKA6r3Lfm1cfbG/IlKdy35tXH2xvyJSoIJO7+Vzeeaw1mu/lc3nmsNecn5M5Eu2YXmfvpII1U5XfdmJ4LkDhjmeNYIr13uBE8CjMrRbyyb3EKW4ggdQrYlsDe4KrPvpyeEkEZ6sj8DXpNM73jT/APmlVY2LhmVuZyCSTzJyefbWRJbeiy66PfLhQnHGlY523IJG/lQn7qxLsquzkbnedj2k1eNgeOm3A/8A9H/1FUReQ8dXvYAZ0+5+0D8ortalfxf/AA6OZfQpE3+PJ5xrxXub/Hk84/jXitqPSM0ehSlKkkUpSgFKUoBSlKAUpSgFKUoBSlKAUpSgFKUoBSlKA6r3Lfm1cfbG/IlKdy35tXH2xvyJSoIJO7+Vzeeaw1mu/lc3nmsNecn5M5Eu2SWm99PZXEVlIyz76thW3SV4g1uX8s4gu2kuxJC8aoiiTPhgjPD0Go/TAMSM8dr0YIzJcZ4E9Qxzr5fYif5PahZE8B4eIPHmPHwxW0pVjM6dQNLnWpqr9HpN2/8ALA5+41t1F7Sy9Ds7et1mPdHpIH61rY1c0jDFco5j1V+ltmNn9P0HQ7e1sok4orSSY4ysQMsT46/NOMV1/YHavVl2VCTR99JbM0UbkHKqoGASOeK785RivsdSTSXJXe61oVho+0NtNYxJCL2IvLGgwAwOMgdWc/dUBc7Nxrf3Vvb3u+sDsOEe8cb2AeB48DknqANamv7QX+0uqNqGoSB5Cu6qqMKijqAqMz11kLFgtdlnuLogzMLfpQqskZZmG+VOO3GMk9Wc1in2akg0+a874DCKMSboQ4IIJzvcscMDrJ6qhOFDQFgi2WzdQRy6jEqSdGSVHhEMcZTqbHPPYCeqte40BoLZplnLhGRWzHgAtucOfMb49R7Kh+HKnKgJyfZsQ8e/4ynhkOUIBCHwiO3ABOPFXptl3REYTlhIWCBY8s26CcKObnhjq49tQPAcOynXQEvPoPQ3yWgvY5WLMGKLkZC72F/mJHAcuPDx1sfBOVJ545J1KxY3WCHwzv7pCg8zw5dpFQSO8TBo3ZGHIqSCK+O7SOXdizMcksckmgLBJsqUjeZrpo4kZR+8iO8SR2Z5gg5HVkVrnZyRbOW4a5Reij3yGQgN4JbKnrXhu5/mwMddQ1KChSlKEilKUApSlAKUpQClKUB1XuW/Nq4+2N+RKU7lvzauPtjfkSlQQSd38rm881hrNd/K5vPNYa85PyZyJdskNNiNxFLC1uJoiwJ/ehCrYPEZ8RNetRs5xErCBIYIFIC9KGPE5JPac140+M97zSw2qXM6soCOu9uqc5OOvjwrxqUe4YWaBYJXQmSNRgDjwOOrI6q2P+rkzPwNMVXdt5jHoPRg/wCLKo/E/pVhqo7fTjcsrfPElnI9QH61XTRvKiuFXNFRtY0nvYIpG3Y5JVVm/lBYAn1V+obCwtNOsYrOyhjit4lCqijgBX5ZrsGn7R7TaTsAt1LE7PFbkrNcREkDkueWeGOdduclHs6Mml2VbuiaTpend0GOKNUitrgRS3EYOFTebDcuWQM+k9tQkOn6Pf3AaG8ForA+DIwQKQFGRvMTxJbgTyHqi7+/utTvpb29maa4mbedyeZ/TyVr/rVyxOw6ZpREqS3oVwwVGMyEMCcAgA8M4zx5Z4isc+j6fEbcRatDIZZSrgOoCAZ4k+gcTwO8OzjDU/8AOFAT40fRmvGtzqyRogH7wspEnhNkjjgEKAefi4ZryukaXFC8smoxSHoXbcWZB4W42715PhbowOPHjUFSgJVrTToNMeVrgPOyJuIJB4OSpY4ByCMsMHsz11sppOjTTOi6itv0WfjupDjeIyD27uCe3kMVA8uVKAl4NK02Sxt5pNVjjklUlo8DKkEgDGcjkvE8PCzyBrJJpOl27osmphg6g5jkQ7pyc5PLlg+nrqEpQG9qlnbWUkS2t0twjpksGBIPZgHh5K0aUoSKUpQClKUApSlAKUpQClKUB1XuW/Nq4+2N+RKU7lvzauPtjfkSlQQSd38rm881grPd/K5vPNYK87PyZyZeTJhLaO0Rp4rSWZo448YZgG3gSWyOzlitTUo1DRTCJommUs0bEnHHGePHjW/ZRGSMd6apIiKoJgVv3mevAyK0NVlaSdVZLhSgxm4bLH3eitnIv4zNPwNKufbbTdLr3R5z0USrjszx/UV0GuVavcm81e7nJyHlbHkBwPuFW0Mbm36J0yuVk13OrWzu9t9PivlV495mVX5M4UlfvA9IFfoiVUkiZJFDKwIIIyCOvhX5WtekF3CYmZZekXcZTghs8CD5a6Ztrtfrdpo8VtBfNGZ3KO6gBiuDkZ9IrqSyKMlF/puOaTS9lJv4tIttoNYgbPescsottzPHDNugHBwMgDyGhttnelmIv5ejw/R5Vs5BwnJevGfIRUJTHorIXom2g2eZpJO/HXe3iiBX8HguBjd7S3bwArLKuzUkr4naNWd2AjViAN7wRkgY8Hq48cVX6cxQUSsEOiGziaa5kE5jbpF4gBv4RwB4ZxnxZ54xWWSHZ6NIytxNK5Hh7pIA8If5ezJ9FQuKYFBRNRRbPP0fTXMyHo1LlQcFvCyMY4cl9JrHDHo7XrxBnELbixyOeOd07x+LjmRz5dtROB2CmOGKCiVv4NGjt5RaXDtcK2AvEqfCxwO6Orj/APnGK50pQkUpSgFKUoBSlKAUpSgFKUoBSlKA6r3Lfm1cfbG/IlKdy35tXH2xvyJSoIJK7+WS+efxrDW7q0Sw37Kg4MqsfKQCa0hXnciqbRyZqpM+jIORXuSaWXd6SRn3Rhd45wK8UqpW2amqXfeOl3Nz1xxsV8uOH31yjiedX3bi86HSEth8a4kGfNHE/fiqFXW0UKhfs39NGo2Sezlv3ztBZoRkLJvnyLx/Spjby53r21tgf8OMufKTj8FrHsLamTVJrr+GGLd9LH3A1H7U3Audobog5EZEY/0jj9+av5aj/SLd5f8AREojSOERSzMcAAZJrNcWN3aqGuLWaJTwBdCAa39m57m31hGs7RbmdlKorHAXPM56v+asGqzSWmitp+oTy3s8zq0jiM7kIyM8ceL7+qsk8rjJItLI4uioCxuzb98i1mMOM9JuHdx25rFHHJNIscSM7scKqjJJ8ldCM96u10Vom+bDvb4mPAxg/rgVC7N3FrBtJNaRWsTh5pOim60UA8B4uFUWd03RCyunwViSKSGVopEZHU4ZSMEGvclncxQLPJbypE/xXZCFbyGrJFpkWpbYaiZyGSCRpDGxwJDngCeoZqW2gsLi+0G3SaS3hdJVaRs4RV4jhw44yOzlUvUJOK9h5qaRz+tlNNvpIOnSznaLGd8RkjFSdxs7DbQSTDWbCcxqW6NHyXxxwPLVnt7q/hZNT1EtbwiMLHZQqXLcOBOOR5VM89K4iWWuihW9rcXbFbeCSYjiQik4rHIjxOUkRkZeasMEVbu+ZodkpbvTke3uJLw9KsYO8nhHh+WsW1MsFrrFhdzW0c8pgzNE44MeQz9/qpHM3KqCytuqKxLbzwJG8sTosgyhZcBh2ithdI1J1DLYXJUjIIibiKsW1wFymjhYwBKpwijlnc4CpproXmqd4oNSs2EWVIChFx6D/wCCqPUS2p0Q8zSTo5wQQSCMEdVfKy3MZiu5oi28UkZd7twedWvua7L/AAi2iWa4iLWNiRJMTyZv4U9PM+IeOttO1ZnvghLbZXaC9gWe20a9libirrCcGs3wK2o+ob//AGjX6SdkgjLswREGSTwAFaGjax+1bWS8MYitmkKwFjxdRw3vSc1anVld6uj8+fAraj6hv/8AaNPgVtR9QX/+0a/Q1/rdrpt1DBdOsfSxu4d2Cr4OOHHrO991aqbTwPuOtrcGEmMPNgbqM4BUHjn+Jc4HDNSoyZDyRTpnA/gVtR9QX/8AtGnwK2o+oL//AGjXdvhfbCONns7lXmCmJDu5kBYLw8LA4sOeOdZV2otmuobUwSJLIxRldkXcYMARxbieIPDPCp2S9EfNH2cE+BW1H1Bf/wC0afAraj6hv/8AaNfoPRddg1pJGgjdOjxneII4jI4gnj4uYqUqrTTpl4y3K0ct7nul3+k6DPb6jZy2srXTOElXBK7iDPrB9VKvOs/K0/7Y/E0qpJV9b/8AUf8A20/KK0K3ddkVdSwTj92n5RUf0yfzV5/Mn8jOXkT3s918NeelT+avEt1FDC8rMN1FLHyAZqii26RRRZRdtb3vnWRbj4lsgX/UeJ/T1VXazXdxJeXctzL8eVy7emsccbSyLGgy7kBR4zXoMcdkEjqwW2NF62QhFhs9NeS8BIzSHzVGPfVFlkaaZ5XOWdixPaTV52hlj0zZVLCJ8swWEHlkcyfu++qJWvplucpv9ZixW25G1YajdaZOZrSQRyMu6SVDcM56/JW3c7S6rd2r209xvROMMNxRn7qi8UxWy4RbtrkzbVd0SK7Q6stn3oL1+i3d0cBvAdm9jNadndz2FylzbPuSpnBwDjIx11ixTFFCK/AopGS4uJbq4e4mbelkbeY8sms02qXk9hFYyy70EJyi7o4c+vn1mtXFfMVO2Ponaj6rFHDrzUgjy1M/C7WvpY/2l91QuK+4o4Rl2iHCL7Rv22u6laXE08F0Vadi0g3QQx7cEYrUubqe8uGnuJTJI3NjWPFMUUIp2kFFI2rzVLy/SBLiXeFuN2PCgbo4dnkFbZ2o1kwdD3827jG9uje9rGaisUwTwFRsj6G1ej6kbyyLGiM7uQFUc2Jr9H7EbNJsxs5BZFR3y/7y4Ycd5zz9A4D0VzjuVbF3F1qia7qNqyWtvxtxIMdJJ/NjsHb2+Q12gDFXBF7R2NzqOhXVpaMFllTA3jgHjxHpHCq9Jpt3DszZ2V7bxC8RlhgETluHXn0Dx1dcVia2iadJ2UGRAQrHqB51bc9u0x/Gt+/9IySwiSS2EqiWWC3ZN92IAU7oPrIFaS6bYCaDo4JMDo/BE7GMlV8ElRwYjdHHydlSmpPGh3i+40aF94A53eGeRHiqLnnS3OOkhR4wpG6HBHAnmH48M+upW78IkofqMY0TTxCg6GUDCBHed8phsgKTy4gHHkrL+z7S2SK9SKVVQMysJ2LMSS2WzzyRQyN0bP08W4jBHAjk4ksQM+F25P8AxXxbhZBvM8RRyVAKOF3jwIGW4Hj6jU3P2VrH6N3SLa0tZittE0Z6FFdd4nG7kAY7cdfXwqYHKo3TpYp5pJl3S+6qllUjIxkcz46khyqju+TLGq4IbWflaf8AbH4mlNZ+Vp/2x+JpVS5I20aG1hJUE9GvV4qy9FH/ACL6qrouZ1AAnkAHAAOeFfe+rn6RL7ZqKRFIsPRR/wAi+qnRR/yD1VXu+rn6RL7Zp31c/SJfbNKXoUWDoIv6SeyK+9BF/SQf6RVe76ufpEvtmnfVz9Il9s1ILD0ERIJjUkdop0EX9JPZFV7vq5+kS+2ad9XP0iX2zQFh6CL+knsinQRf0k9kVXu+rn6RL7Zp31c/SJfbNSCw9BF/ST2RToIv6SeyKr3fVz9Il9s076ufpEvtmgLD0EX9JPZFOgi/pJ7Iqvd9XP0iX2zTvq5+kS+2aAsPQRf0k9kU6CL+knsiq931c/SJfbNO+rn6RL7ZoCw9BF/ST2RToIv6SeyKr3fVz9Il9s076ufpEvtmgLD0EX9JPZFOgi/pJ7Iqvd9XP0iX2zTvq5+kS+2aAsgAHIV9qtd9XP0iX2zTvq5+kS+2aAstfKrffVz9Il9s076ufpEvtmgJ6e0guTmWJXIBXj2HmK8mxtSBmBDjPNc8xg/dUH31c/SJfbNO+rn6RL7ZpZFInTZ2zKytAhDY3gV545V8Fhaq++tvGG7QPHn8ag++rn6RL7Zp31c/SJfbNLY2on4rWGBmaKNULc8DnWWq331c/SJfbNO+rn6RL7ZoTRt6z8rT/tj8TStF5HkOZHZzyyxzSoJP/9k=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6" name="AutoShape 2" descr="data:image/jpeg;base64,/9j/4AAQSkZJRgABAQAAAQABAAD/2wCEAAkGBxQSEhUSEhQWExUXGBoaFxgWGSAaGhgcHyMXHh0eIh8gHiggGiExHh4fITIkJissLjEvGh8zRD8tNyguLiwBCgoKDg0OGxAQGywmHyU0LywsNyw3NC00LDA0LC01LCw0MjcsNCw3LC00MC8sLDQsLjQsKywrLCw0NzQsNC00LP/AABEIAFABLAMBIgACEQEDEQH/xAAcAAEBAAIDAQEAAAAAAAAAAAAABwYIAwQFAgH/xABBEAACAQMCBQIEBAMFBAsAAAABAhEAAwQSIQUGBzFBEyIyUWFxFCNCgQiRoRU1UnOCcpLB8TM0U2KisbLC0eHw/8QAGgEBAAMBAQEAAAAAAAAAAAAAAAECAwQFBv/EAC8RAAICAgAFAQYFBQAAAAAAAAABAgMEERIhMUFRcQUTFCJh8DJCscHhIySBkaH/2gAMAwEAAhEDEQA/ALjSlTDqF1ZPDMo4oxPWOhWDm7pEtP6fTP8A50BT6VEOVOsmbmZlmyMNGR3Cv6QcsqsVGsneAu5MiPt3q30ApSlAKUpQClKUArGOcucreAAserebcIDED/Ex3gfIef61k9Ylf4JYwb2TxK4xckalD76G3mGMnfYD5CRv4ytctfL/AL8HbgRodn9ZN+Ir8z3yW+x88pc5Nk3mxsiybF4DUBvBH1B3UwR37/Ssvqa9NcO5k5N7id7bUSqADYkxP7AAKP3+VUqox5SlDcvtG3temqnJcKlrSW0uaUu6QpSlbHmClKUApSlAKUpQClKUApSlAKUpQClKUApSlAKUpQClKUApSlAK1l6//wB7N/k2/wD3Vs1WuP8AEViaeI27kz6lhdo7aWYfvQFdvdTOFWyifi7ZB2GgEqsQN4EKP/iubnrne3wu3ZvXLT3rV19Ja0V9vtLDuRqmNvEA79gcM5b6JYLWrN67cv3S1tWZdQRCWAPYDUO/+Ksh6s8vLd4PctW1n8OqPbEFiBb2MeZ0SJ+poDn505y9PgzcQxZ/MRPTLbFdZCyQQdxPb6Vwclc7FuDDiOcVGgPqKd30kqNjA1EiIBj7dhDOJcz+rwTGwmMvbynI9xJFtVlZB8TdIH+XVj47yzjLwGxYzb93GtWUtu7IIJcgwrJB1e9vh7yo7UBjWD15u6td/B/IZyqtbcysQSJZdNxgCNvb3Haaz3qLz0eHYVrLs21ves6KuolQAys4btJ2Xtt3qFc38y28jAsY2LhPYxce6Ql92LF2IJIJChFczrIk9hG1Ztz3Za9yvg3SZ9P0WYk7xD2x9/iFAeNxfq7xO6xzMdBYxVZbQUgOmsqWgsQCzQCdogR8xNby+eBb4MvFGtgM1pWFuTGtoUCYmNX9KjHEsVRytjMoAJzWZiP1GLySf2AH7CqP03xbGRy4LeWQtki6HYkDSA7e6TsCO9AS/J5m4q2P/a5zrij8T6AtqSFB0F50fBpjbcE1RuPrncUxMG8lvWr2tbKmwFzsSZPy7fKSKwTO4Zm8vN61t7OXh3iokgNZukaioZJMNAJBBMb71feTeP28/DtZNlSisI0H9BX2lfqARAPyrOytWR4WdeFlyxLldFJteTFuB5PFbXp2lwraWlAEFgvbudQYkE/Y7mqHSlK4cC1tsZeUsiXFwRi++t8/XbYpSlaHIKUpQClKUApSlAKUpQClKUApSlAKVi/L3P2HmuLdh2LMzhQVI1BBbZmjuq+8AFokg/Kve4pl+jZu3Y1enbd9MxOkExMGO3eKvKuUXwyWmNnapUW4n1zMIMbGVmYKTrZiFJG6QFBcz+rYfSujf5z5gym0WcW5Z1H2lbDDTHca7g0jse/2rqXs+782l6srxou9KlHKvDOYLl61cy8n0bSsS6sEZiNxGlRBnwSdtjvEVzdVOfsjhjWMbHCuzW9TXbo1MYOnsIEmCT99oiqfCt2KuEk39BxctlRpWvmByhnces/jXzVc6nAtPqi223tA+FAQF7fSsc5r5MzeEOtxm9hYaL1omNQgifKmdxPyrohgQlLg94uLxojifg2mpUQ6I855V2/+Buk3rZD3A7kl08kSTuCT5k71b65MiiVM+CRZPaFQv+JLhLlsXKVWZAjo5CkqkFSsnxJYgT/hq6UrAk1s4V1A43k2kx8O2SqC3bDWbJYrGyyxlVmO5271duV7mRkYS/2hZFu8yst1JBBG4nbYAjePrXS5y59xeGsqZHqFnUsqosyAQIkkAHv58fap5xbri723GLiFGkhbjtrAX5lQo90eJgfM101Yd1i3GPIhySMHv9Ks63nW8ZrNx7L3tAvosr6YIlzDez2mYYjeQJq+9ROURxTEOPr9Nwwe25EgMJG4kbEEj6TO8VwdN+dv7Vs3Lhsmy1tgpEllaQDIbSBMzK7kbfMVl9Y2Vyrk4y6olPZBM/pvxzKxlxr96x6NkKbVoEASoKj4UEe0nvWa3eTMjI4AnDn0Wb6osSdSyjagCRETH1j61iHGOr+Xi59+1Fu9Yt3nTSU0NCtBEhjuIIB8948Vc7bhgGUggiQRuCD2IPmtLsedSTl36EJpkz4N03uXOC/2ZmMttxcZ0e379J1FgTMT3IgRsa9/gPKeNjYA4Tdui8rBg4JCM+oljCgyo/c16PO+XkWcS5exWRbluGPqCVK/qEdyY7R5itaeQcopxPEeWk30BIIn3HSdyDtvv9J7d62xsP30JT30IctMpeX0ItKSf7QdMYMGKOgkDbVL6woMT7tG22xql4ebgYNhbSXrFm1aUAD1F2ETPeSSDM9zM11upn91Zn+S3/Cox026ZrxPHbIe+1oLe0aQgOpQEJgkiD7iJgxHntUUY9c63ZOWknrpsNvekVjiPVbhlosPX9QgT+WpYHvsDEeI7+RXV4f1ewL15bNtchi2qItFpiYhVljIEiB27xX7Y6PcLVQDadz5ZrjSf5ED+QrLeB8Ax8NCmNZS0DGrSN2gQCT3P/2fnSTxVH5VJv66Q+Y9BGkAwRI7HuK8rM5ow7TulzJtI9uNaswBWQSJH2E/869V3CgkkAASSdgB86054nxe/k6PxF17xQFVNw6mAJJiTudz5q2FifEN7ekhKWjb/F4jauki3dt3CACQjhiAex2PauzWmXDrAe4qNcFoE/G0wp8TG4EwJ8TNbb8sZN18dfxGn1VlWKkEPGy3BHYOsOB8mpmYfw+tS3sRlswPrDzhlcOv4px7gVHW5qVrepSQU3kn3GD8IiPPxCPAxuujh7JfHlNEXlBg6p+ND5Gn9JA38+a4v4hL7XcvEx095CEqi7tquMBEDffSsCp9zXwVcZkNtbqoQUb1Yn17ekX1EbEKxAkSPqYNehi41M6oca5vZSTe+Rtli5KXUW5bYMjCVYdiPmK5amH8P/EXuYFyywMWbh0NGxDb6Z8sDJI8Bl+dU+vGvq91Y4eDRPaFKV8ugIIIBBEEHcEVkSeTwbmnDywpsZFty3ZdQDzExpPumPpXV545stcNx/WuQzEwiAjUx+YBO4Egn6ftWsnDWODxC2b0zj5C+pp3/wCjcao+fY/eqX124wpayqjWL+MpRm7IpcPqUdwzBQD9AK9aXs+MboRT3FmfHyMp5J6uY+Y62L6fh7zQAZlHckgKD3B+GJ8kjxvnHMfERjYt++SF9O2zAkSAQDGw77xWqHKbsM7FNtQ7i/a0qTpDHUsAmDp+8GK2A65ZwtcLddRVrtxEWJ331EGPGlT3qMrDhC+EYdJExlyJ30F4G13Ku32VvRW2ULfpZiVOmZ32G4AOxg96uPM3/U8n/Iu/+hqm3QHl27ZtXMx20pfACW4O4Un3n+ZA+hNdDnPq2zJk4X4G7bYq6MXu6WTxJVVPjfZo37kUyITvyWoc9aC5RO1/Drlq1nKs+mAUdHNyRJ1hlCxEiNBj/aPbzX1uAkqCCREidxPaR47f0rTGxlOgYI7IHXS4ViAy94Mdxt2NZnyryFxHJtNdxriIHUBl9bSzIYI1BSYXbs3+H6V0ZeDFzdkp6T+/JWMuxs7UZ/iOsEphvtpVrq7kSS4Q7DuQNG57DUvzr3un/TW7gXWv3sx3bYBbZhCvch9QJMmNhER3M7dT+IPhqvhWr5Da7V2FIEjS492rf2iVXffcAea4sVQryo8Mtr0+haXOJhPR3nuxw5ci3lMwR9L29ILe4SGEDYSI32+H+WP89893+JsNf5dpSSllT7R23J/W31IEeO5rk6Y8sWOJZFzHvNcQ+kWttbjZgR8QI3G/YVnHMfRVLFm9fx8m4TbRnVHUbhRJBYEeAd4r1Jyxqshyl+J6Kc2jLOkfJKYOOL7hXybo9zqwdVXwqkbfeJk+YAqg1B+hXM9w5IwrhBt+k3pAwNBkM0bSxPyn9NXivGzoTjc+N7ZpHofjMACSYA3JPYVIOd+ryKmnBcMzKrW7g3jchkuIwBUx7gQT42Hmgc+5/oYGQ4QXWKFVRkLhidgCo7jyfoK1j5Nw0vZ2NZu2jeS5cVWRSQSDsTI3gfEfop7d66MDGhOMrJ89ESfYrXIHSjWlvI4oXuMFX08diYtr3Aed/wDQIA3mZ2rmLjJaQW7aqiKICqIA/aualcV187XuTLJaFKUrEk1C5tFwZt93XQz3GuCAwVgzEh01AEofiB+RraPkviJyMHGvMIZ7Sk/eIJ2AHie3mtZefcZ1zshniHvXSnuDexXZVEAnTAWADEADxWX8lcycaGNas4Nj1LILBHZCw7mRqYwADI/pX0GZT76mDTXLz6GUXplP6w59q1w26t02yzwLavvqYEHYDyO89h5qGdKJ/tbEggHW3cT+l58jx/8Aj2rsdQ7HFotPxQOVBcWiQsKTpLCU7SAIB/wn5GuLpGs8XxfozH/wPU0UqrFnzT2n06dA3uReOp+bbHDcu2biBzZMKWAY9vEzUL6c8+nhX4iLIvesEiW06WTXB7GR7zt9B2qn3OhuG1x29e+qGNCKVle+qWZTqHaNgRB3M7QjjGF6F+7ZDaxbuMgeI1hSQGiTAI37nvVMGFE65VJ8XRvsJN72VgderkmcJI0wPzTs3z+Ddf8Au9/rWY8hdRL3EnIGA6WgwU3RcDKpIJgyqzsP0z3XYTNfHS7lnGXES6EtXkvIjDXZUujD41d9Ta/cdhCwBG9UNFAAAAAGwA7AVwZM8dbjCHPzt/oXSfdmM9TFJ4XmRM+k3b9p/pWvnTrj1rDzLFx8drzKzgenvcJcIqBV7EghoEifUPyFXvqzjl+FZQVymlQxj9QUgle42PatdOSsD182zbaw+QjMBcS3IOlvaWkfCBMzsNu4712ez4xePPi6fwVn1Pa6t8vHDzt9EXkW5FtdKhuzwPALgkferR0x5nsZFi3j2zcLW7NtjqOtVnUPTD9yRpOx3j5wY8/rZywMjB9dFd72MJUr3KHTr1fMADV9IPzNTrpDzccW5bxWb8u7kCFFsM2pwtudRI0j4e28A7Gah/3OIn3j9/oPwyOHrRdS5xhlLaFC2kdipOn5mO7QDO1UrqByZj5HCV/CqLYx0N6xpHdSssDO/uEEnvKg71FOaQ1zimXJDH8Re/6QmCFZ4X59gFA+wra6zaT0wgUaNIAUjbTERB+m0Gq5c3TGnhfT+BHns146J80XMfLGIE128htwqrr1AbEsSPaBJI37GBvvsbWp3OnLzcMzDaW4SVOu2RIZVk+mSYHugAyPNbO8r8T/ABWJYyOxuW1YyI3jfb7zVPaUIvhuj0kTB9j1KUpXlFzVrnfgb3OM5ONjhrrveJUEiSWHqESYECTH0FfvVHNe5ntbuax6CLaAcL+kTIVPaoYmQBPeu91dR8XjN27auMrsEuKyypWV0wCDPjv9a63TbBfiHEmS7cIF5bjZBEA3FJDOvb2yY7eJiK+nhLVcbX0Uf89tmPfR0uP4B4VxNNAZxaazdt6xpLj2tuBuvukR3FZd194y93JsYoDqLaaynzd5jsSGIUQPlLfOqN1L6fLxVbbrc9G9aBCkiVZTB0t5EHcEfM7Gdsc5Y6MhL/r594ZW5bSNQl5UhmY7vPukbeO8mOOGXTJQtm/miny8/sW4X0M16fcvpiYlqCWuPbQu7TJEEqu5MKuogDxNZILYBLAAExJjcx2k+e/9a+qV405ucnJ9zQ1E51VBn5QtKVUXnGnbZgTqAgD26pjYbR2rYfpNmWrmAqWYK2SLesCPUIVCWIjYy2nufhmd6mvNXSDPa/evW3t3/Uu6tvyydZJZipkKAT8zsZ+lc3A+lfF7SlEzBirqmLd5wCY7wkb7Af8AKvcyJU3Uxjxrl9+pktp9C8VgXW7GD8Kuktp0PbYe4gHcCCB8XfYHzB8V4PL3TPPuf3lxC+1oj3Wbd92179mJMaSO8Cd/FUfL5fx7uKMO4muwFVQrEkwsad5mdhvXlpQpsi1Len2L82jXXo5xa3jcTttdbSrq1vUSAAWiJJ7CRH7iqh1d59s2cR8bHuJdvXgUOh59NCN2JHnwBPk/KvUv9JOGMmgWGWAwDB21b+dzuR4ma7PL/TPh+G5uJa9RjqAN06wATMAHbYbTEx5rruyceyxWtPa7eSEmloxnotyQMdPx1xgbrSE0MGX02CHfaQwaQRVXpSvPvulbNzkWS0ceTbLIyggEqQCRqAkeR+ofTzWqXH8S9wriThPy3s3ddoiYKzKdzJBXYgk+RJrbGvL5g5fx820bWRbDqSpPhvbJX3DcRJ/3j8zW+HlKhviW0+pEo7Mb5B6kWOIW1F1ksZGor6Rb4u0FZ3IMxHeQRvWcVJuIdC8Vi5s371uVOhW0sFadpMAlY2jv5mvCwun3HcUBMbKARWlQt4he8zpIjfvEVpOnHsbdc9fRkba6ou1T/mnqN+G4lj8Pt2g+u5bW65bsLh0gACdwSG3+URvIxvI4DzNcXS2UijbdXVT/ADVJr3OWuli2r9rLy7xychHd3ZpYO3t9MyTI0xO8yT9BVY1U17dklLrpLyTtvoR/qrwtsfid8Po/MY3RoBAAckiZ/V8/qTVH/hyzSbOXYgaUuW7gPkm4GUj7flj+ZrJeoXTW1xIi4jCzf1LquEF5QSCNOoCd5H+zH1rq9POmb8MvteOULoZShQWtMiQVOrWY7biK6rMuqzF4G/m5f8KqLUj5658KW/h2mPtNu7OuJ0KVeZA3gkKCR22J2BqE8pcROLmY+RqKLbuoXYCYWYcfX2atq27vWldSrKGU7EMJBH1B718WMS2i6UREWZhVAE7eB9h/KufHzvdVOtx39+hLjt7OatNuM3i+RedmLlrjksZGqSTO4BE99wPsK3JrzuI8Cxr5U3rFq4VbWNSA+6AJ7b7AD/SPlVMLLWO22t7JlHZFOUOsK4mMti5iaipO9tgin/Tp2Pz33MnzWT8I6uX8xymHwx75UAt+eFIkx/2ZEfvVGtcFx12XHsr9raj/AIV2cfFS3OhFSe+lQJ/lU2X48ttV8/VhJ+TEOqXDr+Vwq5bt2i14+mxtodUQVZgDtqiD43jtUU4R094t6hVLN2xJ9K4+oKulo1TDS6Qd4kdx3EVtBSoozp0wcIpBx2cWNbKoqs2tgoBYiCxA3MDtPeofzN0jzBm3L+Ebfps5uW/foa2SdUCFEQe0dhFXWlY0ZM6W3HuS1slfLPSgrlDPzrqveNw3jbtghRcLBwQ0js0+2CDtVUpSq23Tte5MJaMV5/5LTillLRuejpueoWCBifayx3Edx/uj9vV5c4BZwbXoY+oW9RYKzFtMxsJOw+n3r1aVDtm4cG+Q0KUpWZJg/Uvp+vFFR1f0r9sEKx+EqSCQwiTG8RG5NdHpr01PDLzXrlxLztbCgqCvpmTqAn4gRHu27Hbeao1K6FlWqv3W+RGlvYpSlc5IpSlAKUpQClKUApSlAKUpQH/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7150" y="-457200"/>
            <a:ext cx="357187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04550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321929" y="1484257"/>
            <a:ext cx="6506849" cy="3886034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en-GB" sz="3200" dirty="0">
                <a:solidFill>
                  <a:srgbClr val="002060"/>
                </a:solidFill>
              </a:rPr>
              <a:t>October Assessment</a:t>
            </a:r>
          </a:p>
          <a:p>
            <a:r>
              <a:rPr lang="en-GB" sz="3200" dirty="0">
                <a:solidFill>
                  <a:srgbClr val="002060"/>
                </a:solidFill>
              </a:rPr>
              <a:t> Prelims start in January</a:t>
            </a:r>
          </a:p>
          <a:p>
            <a:r>
              <a:rPr lang="en-GB" sz="3200" dirty="0">
                <a:solidFill>
                  <a:srgbClr val="002060"/>
                </a:solidFill>
              </a:rPr>
              <a:t>Second Prelim just before Easter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67544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Check points!</a:t>
            </a:r>
          </a:p>
        </p:txBody>
      </p:sp>
    </p:spTree>
    <p:extLst>
      <p:ext uri="{BB962C8B-B14F-4D97-AF65-F5344CB8AC3E}">
        <p14:creationId xmlns:p14="http://schemas.microsoft.com/office/powerpoint/2010/main" val="24798930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79512" y="1268760"/>
            <a:ext cx="8712968" cy="5112568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3373" y="260648"/>
            <a:ext cx="6965245" cy="1202485"/>
          </a:xfrm>
        </p:spPr>
        <p:txBody>
          <a:bodyPr/>
          <a:lstStyle/>
          <a:p>
            <a:r>
              <a:rPr lang="en-GB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End point!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sz="5400" b="1" dirty="0"/>
              <a:t>National 5 Chemistry </a:t>
            </a:r>
          </a:p>
          <a:p>
            <a:pPr marL="0" indent="0" algn="ctr">
              <a:buNone/>
            </a:pPr>
            <a:r>
              <a:rPr lang="en-GB" sz="5400" b="1" dirty="0"/>
              <a:t>Exam Tuesday 12</a:t>
            </a:r>
            <a:r>
              <a:rPr lang="en-GB" sz="5400" b="1" baseline="30000" dirty="0"/>
              <a:t>th</a:t>
            </a:r>
            <a:r>
              <a:rPr lang="en-GB" sz="5400" b="1" dirty="0"/>
              <a:t> May 2023</a:t>
            </a:r>
          </a:p>
        </p:txBody>
      </p:sp>
    </p:spTree>
    <p:extLst>
      <p:ext uri="{BB962C8B-B14F-4D97-AF65-F5344CB8AC3E}">
        <p14:creationId xmlns:p14="http://schemas.microsoft.com/office/powerpoint/2010/main" val="2439576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Course content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GB" dirty="0"/>
              <a:t>Rates of reactions</a:t>
            </a:r>
          </a:p>
          <a:p>
            <a:r>
              <a:rPr lang="en-GB" dirty="0"/>
              <a:t>Atomic structure</a:t>
            </a:r>
          </a:p>
          <a:p>
            <a:r>
              <a:rPr lang="en-GB" dirty="0"/>
              <a:t>Bonding</a:t>
            </a:r>
          </a:p>
          <a:p>
            <a:r>
              <a:rPr lang="en-GB" dirty="0"/>
              <a:t>Chemical formulae</a:t>
            </a:r>
          </a:p>
          <a:p>
            <a:r>
              <a:rPr lang="en-GB" dirty="0"/>
              <a:t>Acids and bases</a:t>
            </a:r>
          </a:p>
          <a:p>
            <a:r>
              <a:rPr lang="en-GB" dirty="0"/>
              <a:t>Homologous Series</a:t>
            </a:r>
          </a:p>
          <a:p>
            <a:r>
              <a:rPr lang="en-GB" dirty="0"/>
              <a:t>Everyday consumer products</a:t>
            </a:r>
          </a:p>
          <a:p>
            <a:pPr>
              <a:buFontTx/>
              <a:buChar char="-"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GB" dirty="0"/>
              <a:t>Energy from fuels</a:t>
            </a:r>
          </a:p>
          <a:p>
            <a:r>
              <a:rPr lang="en-GB" dirty="0"/>
              <a:t>Metals</a:t>
            </a:r>
          </a:p>
          <a:p>
            <a:r>
              <a:rPr lang="en-GB" dirty="0"/>
              <a:t>Plastics</a:t>
            </a:r>
          </a:p>
          <a:p>
            <a:r>
              <a:rPr lang="en-GB" dirty="0"/>
              <a:t>Fertilisers</a:t>
            </a:r>
          </a:p>
          <a:p>
            <a:r>
              <a:rPr lang="en-GB" dirty="0"/>
              <a:t>Nuclear Chemistry</a:t>
            </a:r>
          </a:p>
          <a:p>
            <a:r>
              <a:rPr lang="en-GB" dirty="0"/>
              <a:t>Chemical Analysis</a:t>
            </a:r>
          </a:p>
        </p:txBody>
      </p:sp>
      <p:sp>
        <p:nvSpPr>
          <p:cNvPr id="5" name="AutoShape 2" descr="data:image/jpeg;base64,/9j/4AAQSkZJRgABAQAAAQABAAD/2wCEAAkGBxQPEhMUEhMVFBIXFxMYFhcWFBoYGBgbGBYbGBwdGB0aICghGBolIBUXITEiJSsrLi4uGx8zODMsNygtLisBCgoKDg0OGxAQGzUmICQvLCwsNzQsLDQvMDQvLCwsLC0sLywvLCwsLywsLCwsMCwsLCwsLDYtNCwsLCwsLCwsLP/AABEIANEA8QMBEQACEQEDEQH/xAAcAAEAAgMBAQEAAAAAAAAAAAAABQYDBAcCAQj/xABEEAABAwIDBQUFBAgEBgMAAAABAAIDBBEFITEGEkFRYQcTcYGhIjJCkbEUM1JyFSNigpKiwdEkU7LxNENjwtLwFnOD/8QAGgEBAAMBAQEAAAAAAAAAAAAAAAMEBQIBBv/EADcRAAIBAwICBwcEAgIDAQAAAAABAgMEESExEkEFEyJRYXGBMpGhscHR8BQjQuEzUiTxQ3LiFf/aAAwDAQACEQMRAD8A7igCAIAgCAIAgOT9plU91Xubx3Y2s3RfIEjeJ8c9ei27Cmupz3nzXSlaX6jhzokjX2Y2+lpXBlQXTQaXOcjOoJ94dD5HgebiyjPWGj+BNadIyj2amq+J1qjqmTMbJG4PY4Xa4HIhY8ouLwzejJSWUZl4ehAEAQBAEAQBAEAQHmSQNBc4hrQCSSbAAZkknQIDkm2PaS+VxionFkeYM2j3/k/A3rqenHUt7JLtVPcZV1fP2afvInYKtkZXQnfcTI7dfdxO8HAj2r621z5Kzc04ui9NijaVpK4Wu+53NYR9GEAQBAEAQBAEAQBAEAQBAEAQHMO02ltUtfwfGPm0kH03VudGyzSa7mfL9MxcbhS718ilxYZLOSIonyEC53Gl1vGytVJxh7TwVaEJ1PYWSR2R2pkwqYxyh3cE/rIyCHMP4mg6O5jiPJVLm3jWjxR3NS0uZUZcMtjttLUtlY18bg5jgC1wNwQdCFitNPDN1NNZRlXh6EAQBAEAQBAEB8e4AEkgAZknQeKA4j2hbbuxB/2emJ+zAgEjWZ18v3L6DjrytrWttwLilv8AIyrq4cuxHYrsuDzwBrpYZI2u90vY5oPzGvRXYThJ4i8mZWhOCzJYLR2dUe/XQ5ZN33nyabepCivJcNFjo9OVzHwyztKwT6gIAgCAIAgCAIAgCAIAgCAIAgKj2j0W/AyQaxusfyvy+oatLoyeKjj3r5GJ05S4qKqL+L+D/vB87M4wKaQjUyuv5Mbb6+q56Sz1qXh9zvoTH6dvxfyRJbUbLQYiy0g3ZAPYlaPab4/ib0Poc1Vo15UnpsaNe3hVWu/eUHZnFpsCqTR1v/DPN2P+FpJ99p/AfiHA55Z3u1oRuIdZDcqUJyoS6uptyOtgrMNIIAgCAIAgCAIDlPaDtHLiE/6MoLvuSJ3NORI1ZfgxvxHnlzBv29JQj1tT0KdepKT6uHqWvYvYeHDWhxAkqSPakI06Rj4R11PHkIK9xKppyJKNvGnrzM/aJGHUE1+BjI6HvGj+pHmu7L/PH1+RD0jj9NLPh8yv9lNBnNMRwEbT/M7/ALFb6SnpGHr+fEz+hqeXKp6fV/Q6Isk3ggCAIAgCAIAgCAIAgCAIAgCA1cUoxPFJGfiaR4HgfI2KkpVOrmp9xDcUVWpSpvmiq9nEpb9oidkWua63j7J+W6Fo9Jxy4zXMxegptRnSe6f9P5F0WUfQERtPs9FiMJilFjqx4HtMdzH9RxCkpVZU5ZRHVpRqRwyqbB41LSTHDK3KVg/w7zpIzg0E65A7vQEZFqsXFOMl1sNnuQUJuL6ue62OhKmWwgCAIAgCAo/aLtPJFuUVHd1dUZDd1jYfi6ONjY8AC42sL2bekn257IgrVGuzHdklsNshHhcO6LOncB3snM/hbyYPXVcV6zqy8DqlSVNeJZlCSlR7TKndpWs4ySNHk27j6hvzV/o6Gaue5GV0xU4bfHe/7JbZLD/s1LEwiziN53i7PPwyHkoLqp1lVv0LNhR6qhGL33fqTCrlwIAgCAIAgCAIAgCAIAgCAIAgCAp0kf2TE2u0jnBHm7UeO8Gn95aqfXWbXOP58vkfPuP6XpJP+NT5/wDePeXFZR9AEBW9t9lxiEILD3dVEd+CQZFrhnYkZgEgeBseFjPQrdW9dnuRVqXGtN1sfNhtpDWxOZMNysgO5URnIhwyDgPwusfMEcifK9LgeVs9hSnxLXdbllUJKEAQBAQe2G0bMNpnSuG88+zFGNZJD7rRxtxPQFSUqbqSwczlwrJE7A7Lvp9+rrPbr6j2pCf+W06Mby0F7ZZADJucleqpdiPso4pwa7Ut2XJVyUICk7QxfbcRgg1ZE3ef52cQfEBg81p276m2lU5vRfnvMO8X6m9hR5R1fz+3vLssw3AgCAIAgCAIAgCAIAgCAIAgCAIAgIHbKhMsG+37yI77TxsNf7/uq9YVVGrwvaWhldL0HOh1kfah2l9fv6EphlYJ4o5B8TQfA8R5G4VWrTdObg+RftqyrUo1FzRtKMmCAo211M2nrYauB4jqRG/vQfcmjFgGuz969rW/COQWhaUnVg4y2+v2MnpG8VrJSiu0879y+vcb+xG2AxIzRuYGTQ7u8Abtc197EX0za4EeGear3FDqpYzoXLS46+nx4wWpVy0EBjqJ2xsc97g1jQXOcTYAAXJJ4AAL1LOiDeCibM0rsXqv0lO0imjLm0EThbK+czgfiJGXgPwtJs1H1UerW/P7ESXE+J+hf1VJQgPE8oY1znGzWgknkALlexTk8I5lJRi5PZFZ2Ipy/vqt49qZ7t3o0Hh55fuhX76Sjw0VtFfH8+ZldFwc+O5lvN6eX58i0rPNcIAgCAIAgCAIAgCAIAgCAIAgCAID44XyOiBrOjK9s1/h5ZqU6NPeRdWO/sbeZKv3f7sI11z0fmjH6N/YqVLV8tY+T+xYlQNgICs7a7JfpJrCyYwTMuGv3d9pB1Dm3F9MjcWz1VihcSpZxzK1xaU6+OPkVrZzCjs9VMZK4SwVm4w1Bbulk7S4tY4XNo3BxAz1+akqT6+OVutfT+jylT6l45P4HS1TLQQFG2me7FaoYdESKaLckr5Gm1+LIARxda7uQ8wrFP8Abj1j35fcjl2nj3l2hiaxrWtAa1oAaALAACwAHABV85JD2gCAr22MznRsp4/vJ3hng0ZuPhp5Eq7ZRSk6ktorPryMzpOcnCNCG83j05sm6SnbExrG5Na0NHgBZVJyc5OT5mhTpqnBQjstDMuTsIAgCAIAgCAIAgCAIAgCAIAgCAIAgILaOMxOiqmjOI2ktxjdkfG1/VXbR8alQf8ALbzRk9IxdKULqP8AHSX/AKvf3E4xwIBGYOYKpNY0ZqpprKPqHoQGjjmEx1sEkEwvHI2x5g6hw5OBAIPMLqE3CSkjxpNYZDbF4pIRJR1RvWU1mudp30Z+7mbz3gLHk4G+qkqxWk47P4eBzF8mbO2OOOo4QIW79XM4RU0f4pHcXcmNF3OOlh1XNKHE9dlueyeDLspgLcPpxGDvyOJkmlPvSyvze8+J06AJUqccs+49SwiZUZ6EBqYjiDKdu8+/QNF3HK+QHRSUqUqjxEguLmnQjxTZXNmsTjxCsmmBzha1jI3ZOaHXJcR1NwCOo4K3XTo0VS5t5f0RRtf+TcSuOSWI/VluVA1QgCAIAgCAIAgCAIAgCAIAgCAIAgCAIDxNEHtc1wu1wII6EWXsZOLTXI5nBTi4y2ehFbOyFgfTvN3wndB5sObD8svJWrtKTVWO0vnzM/o6TjGVvPeDx5r+L92noTCqGkEAQFW21oHs3K+nA+00ocSL2EsBzlicfAbzb6OA5qalJew9n8+RzJczW2PYcQmdicgIa4Oio2H/AJcINnPIGQkkcDfk0AXXtTsLq16/ngeR17RclAdhAEBSu0umnLIH0xvMHujEYNi/vAPdJyuNziQLE5879jUcXLTTGX6GV0pQjUUMvDzhb8/LyI/sv2TqaWWaqqwI3yMEbIg4OIbvBxLy0lt7gWAJ481xdV1U2J7K26iPCdFVMvBAEAQBAEAQBAEAQBAEAQBAEAQBAEAQBAQ2MjuZI6kaN9iX8jjkf3TYq3b/ALkHRfPVea+6M28XU1I3K2XZl5Pn6MmQVUNIIDxLIGAucQ1ozJJsB4k6L1Jt4R5KSist6FC23xtlXuUsLhLCf1lV3bxd0bTfumkcHEe0eDfzK9bWs85ej5ZM656SpUl2e1345ebI7YzauGCrmhDHQUkt5WB1u7gl+NjXDIRv94DKzt4WzC9r2tTGd2j2h0hRmt8Z72dMpqhkrQ+N7XsOjmuDgfAjIqg008M0E01lGVeHoQEJSD7TVOl1jgvHH1effd5ZNVuf7VFQ5y1flyX1M6l+/cup/GHZXn/J+mxNqoaIQBAEAQBAEAQBAEAQBAEAQBAEAQBARGN7QMpAbtfIQAXBgHsgmwJJI1sVZoWs6uq0KN1f0rd4ll+XLOiyZcAxyKvi72EktuWuBFnMcNWuHA5g+BBUNSm4S4WWqdSNSKlHY3nTtGrmjxIXijJ7I6c4rdmtU1sDmua+WLdIIIMjRkcjxUkKVVNSjF+5kFWvbuLjOaw9HqiMwXGImMMUk0d4zutcXiz2/CQeJtkeoVm4tqkpccYvta7bPmUbK+owg6VSosxeE8rVcn7tGe8U2ohiaO7cyV50AeAB1ceA+q5o2NWb7SwvI6uelqFKPYak33P5sp1XtM6pe0VEVom39lhJDjwJ8P781p0bPqU+F695hXXSauZR412Vus8yqYnh3fO3mEx2N22ycOXgrMqbkUaN0qWVjJsOqj3fdups7/eNcPVp+oPkvO3xa7HX7LguF9rPj7jxsdidXh9S/cjvBI1281zgGB4za7LPeyLet+gVStZurJZ08TXt+lIUKLw8vuOj7ObatqC9lRH9nc3MOLrxvGmRNrOHI+ROdqFawqQfZWUaVv0vb1F2pKL8yRxbH4mxHupY3SOs1tnjIuy3jyA1v0XNG0qOfbi8LV6fD1OrrpKjGk+rmnJ6LVc+b8FubGF1FPDGyNk0ZDRa/eNuTqSc9SblcVoVpzc5RevgyW2q21OmqcJp48V6v1N9tQw6PafBwUDhJbotqpB7NGVcnYQBAEAQBAEAQBAEAQHxzgBcmw5lA3giKzaiki96dhPJl3n+W9lYhaVp7R+nzKdS/t6e816a/Ih6ntCp2+4yR/iA0fW/orMejaj3aRSn03RXsxbPMe09ZP8AcURA4F97fM7o9V67S3h7dT3fjOV0hd1P8dH3/iNljcUl1dBD5XI/1D1XObOOyb/PQkUekprVxj+epnbgtW77yud4MjDfW/8ARc/qKC9ml72dqyupe3XfokirbXbFVrnb1JN32+AJBNJZ1xoQbWLbcNRbjfKWnfpLHDjyIanREZSUnJt+O5J7G9nsdJBu1NpZ3uL3lrnBgJAADQCLgBozIzUMr2on+28L0LL6No1EutjnG2r/AKLJHs9St0gZ5i/1Ubu67/kyRdHWq2pr3GdmEQN0giH/AObf7Lh3FV7yfvZIrO3W1Ne5Gji9K2EsnYxtmZSANGcbtTa2rTZ3zU1CpKonSb328/72Kl5SjRlG4jH2dJafxe/u395SNr6p85jqA0RxC7WWPtEF2ruR+nValrSVLMc5emTBv7iVzwz4MR14e/1NKtqacU1h99nqdVYzNTbb7JSjGm6cVFPjzqYKHaEtgdGLFp1yXjhCUlPmjpSq04SpLZlH2lqgQcvRQ15GlYUmsHyRpFNFvA7wYPLl6WXj/wAayepp3EsbZJHZHGTSOirSzvXASMc1ziA4XsSOTrAZm/FRVKfWUs51LVOt1Fw6aWmnxR2zBtyuf9p3LQ7obE1zACd4Avc4c/h8iqNWUqNNU86vV/RfUuUIQuazrY7K7MfH/Z/T0JZ+FQO1hiPjG3+yrqvVW0n72XJWlCW8F7kYH7P0ztYI/Jtvou1d11/Nkb6PtX/417jAdlaXURlp5tkeP6rv9dX5vPoiL/8AKtc5UceTf3MbtmG/BUVLPyzG3qF6r184RfocvoyP8ak15SMbsDqW/d10ng9gf6k/0XX6mi/apL0eDx2VzH2K79UmYXQ4nHpJBMOo3T6AD1XvFZy3TRxwdIw2lGXmsfY1pNoa6H76i3hzjvb5t37LtW1tP2Knv/EcO+vaf+Sjny/GfIO0OE5SRSMPG1nW8cwfRJdGT/jJMQ6bpbTi1+ehL0m1lJLpO1p5Puz1dYeqrTs60d4+7Uu0+kbae0/fp8yYjkDhdpDhzBuPRV2mtGXE01lHteHoQHONpu0Yte6OkA9kkGV2dyNdwaW6m9+XFalCwTXFU9xjXXSUk3Gl7/sUevxqWoN5ZXv/ADOyHgNB5LRhThD2Vgxqs6lV9uTZbdktiXVTGzTuLInZsa33nDmSfdB+Z6Knc33A+GG5oWnRXWJTqPTuOg4bgdPTW7qJrT+K13fxHNZdSvUqe0zbpWtGl7EUvn7yRUROEAQBAEAQBAQu2FQGUsrb2dIDGzO3tOBtc8ALEnoFZtIOdVY5a+4pdIVoU7eXHz095yilqDPutfk1rt2Rh+B7TmCPVfQxlxrKPi6lN0Xw58n4Pmvkbu0lFCywjdvAgXXEHKUe2sHc1CnUSpSysG1RUVOKY52eNAjc1NRS7J5+1OlKc5dsom0bBmo6yRfsHLQ34qptTSxyWs6xa8ftNJaSOhtfzXUZcdPLIKtLqLlwjto/eRGGuc5zmlpdFH7dhxcTkz94/QqOGW2uSLldRUVJPEpaenN+i+h2rsoxNs9DubxdLFJI2U8N5zjLdv7FpLDwtwWPdp9a2+Z9BYqKoRUVhfnx7y5qsWwgCAIAgCAIDSxDCoagWliY/qRmPA6jyKkhVnT9l4IqtCnV9uKZRtptgtxrpKVxNgSYnZmw/AeJ6HXnwWlQ6QbfDU9/3Ma66Iik5Uvd9ih0eKSQneikcw82uIv421WjOMZrElkyabnTeYNouOAdpD2ENqgHs07xos9vUgZOHhY+Kz61hFrNPR9xrW3Sc08VdV38y/8A6epv8+P+ILM6mp3Gz19P/ZHNdrOzqaJ7pKQd7EST3d7PZfgL5PaOHHodVpUL6LWJ7mXX6OabdPbuKBU78TiyRrmPGrXtLXDxBzV5STWUZ8qLjo0dF2I7SI4Y2U9WC1rAGslaLjdGgeBnlpcX6jic65tHKTnDmatrdqMVCfI6ZQYjFUN34ZGSN5scHfO2hWdKMovEkaUZKSymbS5OggCAIAgCAICubfYf39HJ7W46L9a02vm0G4PiC4eJB4KzaVHCqsc9Cl0hSjUoS4uWvuOb1/dMjicxx3nXbLfhe267yOR6Hot/M1J52PjYxpygsZ4u7l5LzKlieNFhLX5OabEeChnWxozRt7JSSlHZntmPezqvVX0OHYdrYha+sdO4MYN5x0H9+QUE5uTwjRo0Y0Y8U9EjYNc2GNsTDvWyuPicdbc7k5LrjUY8KIuolVqOpJY+i/6JKrgNPBuk2d7z7HV5Gfk0WaOftKWUeGOCpTqKtW4ktNl5f3v7jrHYrh7I8ObK0kunfI95OWbXGKw6fq/VYlzLM8dx9TQjwxL6q5OEAQBAEAQBAYauqZC0vke2Ng1c9waB5lepNvCPG0llnPtre06FjHR0Z7yQgjvbWYy+V23ze7lw6nRXqFlJvM9ihcXqScae5yiKQuIa0FzjkABcnwAzK1XJLVmMqTexddmuz6pqSHTg08OV977wjk1vwnq61uRVSrewhpHV/AuUejpS1novidJ/+F0X+Q35n+6zf1VX/Y1P0dH/AFLAoCya1dQRVDd2aJkjeT2Bw9QuoycdUzyUVLRoquJdmNBNctjfCTxikI+TXbzR5BWI3lWPPJXlaUnyK/N2Rujdv0tc+Nw0Lme1/GxzbfJSq+ysSjkj/RpPMXg2IcJx+l9yphqGjQSOuT4l7Af5ly520t00dqFaPPJsxbTYzD9/hQk6wytHoHSLl0qD9mfw/wCjtTqreJsM7Rt37/DcQi5nuC5vzNvouf03dJe89VXvTMze1LDRlJM+I8pIJR9GkLz9LU5L4o662JIwbeYa/Supx+aUM/1WXDoVF/FnXEiTp8dppPcqYH/lmYfoVw4SW6PVJM3WTNdo4HwIK5PStbaVDpjDQQkiWqJ7xw1jp2WMr8wQCbiMX4v6Kaj2f3Hy+fI4qLiXD3nKsf2brqKobFud8w3LHsc0XaPxNcQWkZXGnIlatG5dRZS23Pn7mypUnhySbzgi6h8MzTMY2ukYWh5IzA0aT9FZfBJcWNTPgq1KXVKT4Xt9V9TNWCnqGDvIwSBk5pLXeF2kXHQr2Spz1aOaUrmi8Qenln5lfxGSOFrmxDdByNsy7oTqfBV5uMViJp0I1KslKo84+BsUdOKZneGMGVtmRi1y6Vwv/LqfALqMeBcWNeXn/RFVqOvPq1LsvWXhFfcz4Js7PXVDaRrw11i6R73ZnQvIGriC6yhqy6tdot28Y1Xx015dyXLP9Ha9kGHDp34a4kx7gmpHEe8zISsyy3mPO9ztJ0WbVfGusXk/oa9KHAuHOfzUtz5A3UgeJsoCU1J8Zp4/fqIW/mlYPqV0oyeyPMormObaw+5S1MLjuuLnsc2UNI0b7JIBPXTlmr1raceXNfT1MnpO+nQSVPd5ecZ8l695BbO9qkY72OtJ32lvdujic7vAb3BDQQHC2uQII5Fc17TEv29ixZ3UqlNOpuSr+0hrvuMPr5uRFOQ0+dyfRRK275Jepa63uTNeXavFpR/h8ILORmlHq0llvmulSor2p/A546j2ia0tFtBVe9NT0zTqGkA/MNefk5dKVtHk2cONeXPBqt7J5p3B9XXukdxs1z3eT3u/ouv1qisQjg4/R8XtSyTuHdllBF74lmP/AFJLD5R7ot43UUryq9tDuNpSXItWHYTBTC0EMcQ47jA2/iRmfNV5TlL2nksRhGOyN1cnQQBAEAQBAEAQBAfHNB1AI6oDSnwenk9+CF35omn6hdKUlszzCI+TYvD3a0FL5U8Y+gXXXVP9n7xhGnU7B4W1rnvo4GtaC5zrboAAuTcEWFl0q9XvZ44rmV7YrYikqo31ckL2NncXU7GzTMMcAyZm14JL7d4bk+8OSlq1pRfDnbfbf80OI047mbazYRzIw/Dg8yNvvRyTveXg6bjpXENII0uAbnPLPu3vHBviKd9YRuUvA51VYPPRfr66ldE2QvjJ3mkOBAuHhjiATqL5m2WivUrinORmXNlWhBRg9Fhrwa7uf0IHFacslbHBchwaW5kgtOjrnQc78l1UjiXDEW9RSpupV5Zz592D3hFG0SNue8mvZoOTWnnbjbW6U4ri72c3NWXVvCxHn3vw9SZocMqq975qOF0sMALGEFrd9zvecC4gE8cui5q3EYyTzpy+rO7exlKm6b3eHLw7olx2F7NZHPfPiIcwlu7HEyZzXi5BLnPicLaWsDxN1Rr3Kfs/nvNW2tnT05L4/wBfmmNZja/s7p/s7pKaJ7qiIiRjX1Ez+8DTd8XtvNt9oLbixvZRU7iWcPZ+CLUqa3N/BNj8JqoIp4qOJzJGNe0uBccxobk5g3BHMFcyrVYvDZ0oxxoSsexOHN0oKXzgjP1C566p/s/ee4RgxzYSjq4xGIxT7pu19O1kbhzHulpHQgr2FepF5yR1KFOaxJG3srstT4ZGY4A67jd73nee88N42GnAAABc1KspvU9p0ow2JtRkgQBAEAQBAEAQBAEAQBAEAQBAEAQBAU/bqU1T4MNjJBqSX1BGrKaMgv8AAvNowepU9FcKdR8tvM5l3FujjDQGtADQAABoAMgAoDo9IDFU07JWlkjWvY4Wc1zQ5pHIg5EJsCh7YbC0zhEWXpoQdx3cBrQzeOTi0gjdubEZcDzWjb15yg6a3Wq8e9fVGRd0KdKsq8l2XpLw7pfRnnZbYCkhleGtM7WXbJJLZxkcRmwWAAY0aganW9knXlCn3Sl8F/fyEKMa9fT2IP0cv/n5+RfqanZE0Mja1jBkGtAaB4AZBZ7bbyzWjFRWEjKvD0ICm7PH9H189CcoJ9+qpOQJP6+IeDjvgDg4qafbgp92j+hytHguShOggCAIAgCAIAgCAIAgCAIAgCAIAgCAIAgPE0rWNc5xDWtBc4nQAC5J6JuCodn8bql1RiUgIdVOtCDqynjJbGOhcbvPO4KsV+zimuW/mcQ11Lkq52EAQEVj8/sCFgDpZrsaDmALe049APWys20e11j2jr9l6lG+qPg6mOsp6L6t+CRh2fPcF1K629H7TDa3eMcdfEE2Pkurr9zFZc9/B/mxHYfs5tZbx1Xinz809GTaqGkEAQFV7RMOe+nbUQD/ABVI8VEX7W6P1jMsyHs3hbibKajJcXC9nocy2yTuDYmysginiN45GNe3pcaHqDcHqFHKLi2mdI3VyAgCAIAgCAIAgCAIAgCAIAgCAIAgCAIDk3aXjgZLNDMCLBhjuSG7pbmQNDc7wv0twWzZ9WqWeeuT5vpGNxO4ws40xq/XTbV8y1dlNRLJhsJmByL2xXFiYmmzPK2Q6ALNuElUeDet2+rWS3qAmCAxVVQ2JjnvNmtBJPguoQc5KMd2cVKkacHOWyI3BIHPLqmUWkkFmNPwR6tb4nUqxcSUUqMNlv4vv+iKVnTlNu4qLtS2XdHkvXdmTHKJ0jWyRZTxHej682Ho4ZfJc29RRbjP2Xo/v6El5QlOKnT9uOq+q9TYwyubURtkblfUHVpGrT1BUdWk6c3Fk1vXjXpqcf8ArvRtqMmCAICh7Eu/R9bV4YcormqpOXdSH22DkGvvYfmVmr24Kp6M4Tw8F8VY7CAIAgCAIAgCAIAgCAIAgCAIAgCAIASgOc7KUcWMVlXXzxsmga4QUokYHtDY/aL2hwtmSCDw3nBW6rdKEYLfdkEEpycntsdFaLZDIKoTn1AEBX5nfbp9wZ00LgXnhJING9Wt1P8Asr0f+PT4v5S28F3+plT/AOZX4F/jg9fGXd5LmWBUTVCApuNYn9gnmfCGuBa10sbnbo3ycnN6ka5cj4adGj+opJS5aJ+Hc/oYNzdKzuZOGqaTkvFvGV58/eS2yG0rMShMrGljmvMcjCb7rgAcjxBDgQeqo1aTpy4WbNGqqsFNcycURKEBQ+1OB0DabEoheWjlBcBq6GSzHt9QOgLirNu85pvmRz01LtR1TZo2SRneY9rXtI0LXC4PyKrtNPDJDMvAEAQBAEAQBAEAQBAEAQBAEAQBAEBUO1LGjSUL2sv3057mMDX2x7RFs77t7dS1WLanx1NdlqQ158MCZ2UwgUNJBALXYwb1uLz7Tz5uJUdWfHNyO4R4YpEsozsICD2gxB1208H38vH/AC2cXHl0/wBr27alHDq1PZXxfcZ19cTyqFH25fBc2SWG0LaeNsbNGjzJ4k9SoKtWVWbnLmW7ehChTVOGy/Mm0oyYICkbcbDyV8glgqBC8tDXhzC5rraOFiCDbLrYacbdC7lSjw8ijcWFOtNTlufdhMPbhRfQvze9xlbLp3xLQDlwI3QLch5nuvHrKaqw8n4EdvWdOs6FRY5x7mu7zRdlRNIIDXxGjbURSRSC7JGOY4dHCx+q9i2nlHjWUUbsgxBzYp6CY/rqOVzM+LC51iL6gODgOm5zVm6isqa2ZHSemO46CqpKEAQBAEAQBAEAQBAEAQBAEAQBAEBzDFJP0lj0EOsNGC93LfFnE/xGJp/KVegurt3LnL8+5Tk+Ouo9x09US4EBG49i7aSLfObzkxnFzv7c/wDZT29B1p8K25lS8u421Pier5LvZrbN4W6IOmmzqJc3n8I4NHK2X04BSXVZSahD2Y7fchsLWVNOrV9uW/h4fn0JtVDRCAIAgIraPCPtUdmndlYd6J+ha4deANh6HgrFtX6qWuz0ZTvbXr4aaSWsX3Mw7M439pa5kg3KiM7sjDlmMt4dD6Hyv1c0OreY6xexzZXfXRcZrE46NfUm1VLwQHK9pJf0Xj9PU6Q1bBHLyvcRk9ACIXE+Ku011lBx5r8+5Xk+Con3nVFSLAQBAEAQBAEAQBAEAQBAEAQBAEBp4xXtpYJZne7Gx7yOe6L28Tp5rqEeKSiuZzKXCmznPYrTGR1ZVSZve4Nv1JMj/mXM+SvXzwowRTs+05TZ1JZ5eNTFMRZTRukkNmj5k8AOZKkpUpVJcMSGvXhRg5zehW9naR9bL9sqBZo+4ZwAHHy58TnwCvXE40IdRT3/AJMyrKlO6q/qqy0/ivr+efcW9ZpthAEAQBAEBVNrcLexwrKXKaP3wPjaNbjjYa9OoCv2taMl1NTZ7eDMq/t5xl+po+0t/Ffn5oS+z+Nx1sQezJwsHsvm08uo5Hj81Wr0JUZcL9C5a3ULinxR9fAlFCWTnHblhwloY5bZxSi5/ZkBaf5tz5K5ZSxPHeVrpdjPcWnYXGft1DTzE3eW7sn52HccfMtv4EKCtDgm0TU5cUUyeUR2EAQBAEAQBAEAQBAEAQBAEAQFA7ZcR7ujZCDnNILj9mP2z/NufNXbGGame4p31Thp47z12NACiktr377/AMDEv/8AIvL7nPR7TpPzLdjOLxUbN+V1vwtHvOPJo4/QKvSozqy4Yk9xcU6EOKb/ALKXh0UuMz95NdtNGcmg5flB4uOV3fTJac5Qs6fDD2n+Z+xhUoVOkqvHU0hHl9PuzoLGBoAAAAAAA0AHJY7edWfRpJLCPSHoQBAEAQBAEBzzaXDZMMm+2UmUZP6xnwi50I/ATpyPLJatCpG4h1VTfl+d5g3VGdnU6+j7L3X5yfwLXs5tHFXMuw7sg9+Mn2m/+Tev0OSo17eVF4e3eattdQuI5jvzRF9qlv0XU3/6VvHvmWXtp/lX5yPbp4pMqXYTiWVTTE6FszB4+w/yFo/mrF9DVS9CKznmLR1lZ5dCAIAgCAIAgCAIAgCAIAgCAIDjnbFUl9ZFH8McQP7z3En0axa1hHEG+9mN0lPtKPgQOAYxUUe93EpZvW3hZrgbaZOBF+quzoQqe2smZG6qUc8DwWDAcKnxSbeke5wFu8kcb2HJvXkNAuKtWnbQwl5I8oUKt7VzJ6c39EdaoqRkDGxxt3WNFgP/AHU9VgznKcnKW7PqaVKNKChBYSM65JAgCAIAgCAIAgPE0TXtLXAOa4EEEXBB1BXqbTyjyUVJYexyHa/ZyTDpRLC5wiJ9h7SQ6M/hJGfgeIW3b3Ea8eGW/wAz5u6tJ2s+OHs8vArOPbQ1VWwRzzOexpuG2a0X0ud0De87qSNvTpvMUHdVKixJmfstqjDicPKQSRu8CwuH8zGqC8jmk/AvWU+3g/QCxjXCAIAgCAIAgCAIAgCAIAgCAIDi/ahTObiDnEZPZGWnoBun1BW1YNOlg+f6TyqufA9bJ7IS1hDiDHBxeRm78gOvjoPRSV7uFLRav83K1tYVLh5eke/7HXcOoI6eNscTQ1g9ep5nqsSpUlUlxS3PpaVKFKKhBYRsrgkCAIAgCAIAgCAIAgMVTTtlY5j2hzHCxB0IXsZOLytzmUVJYexyHbPYSSmLpIA6WDWwzfH+YfE39oefM7FveRqLE9H8zCubCVJ8UNY/FFd2FpXPxGlDRe0m8bcA0Em/Swt5qS6aVJ5PbLLqo/QqwjeCAIAgCAIAgCAIAgCAIAgCAICq7c60v/2n6BW7X+XkU7v+PmWhmg8AqhbR6Q9CAIAgCAIAgCAIAgCAIAgKfsz/AMfWeA/1K1V/xxKtH/JIuCqloIAgCAIAgCAID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428" y="5373216"/>
            <a:ext cx="1970123" cy="1311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51695"/>
            <a:ext cx="849460" cy="733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4546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73"/>
    </mc:Choice>
    <mc:Fallback xmlns="">
      <p:transition spd="slow" advTm="16973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Course 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GB" dirty="0"/>
              <a:t>3 units </a:t>
            </a:r>
          </a:p>
          <a:p>
            <a:pPr>
              <a:buFontTx/>
              <a:buChar char="-"/>
            </a:pPr>
            <a:r>
              <a:rPr lang="en-GB" dirty="0"/>
              <a:t>Chemical Changes and Structure</a:t>
            </a:r>
          </a:p>
          <a:p>
            <a:pPr>
              <a:buFontTx/>
              <a:buChar char="-"/>
            </a:pPr>
            <a:r>
              <a:rPr lang="en-GB" dirty="0"/>
              <a:t>Nature’s Chemistry </a:t>
            </a:r>
          </a:p>
          <a:p>
            <a:pPr>
              <a:buFontTx/>
              <a:buChar char="-"/>
            </a:pPr>
            <a:r>
              <a:rPr lang="en-GB" dirty="0"/>
              <a:t>Chemistry and Society. </a:t>
            </a:r>
          </a:p>
          <a:p>
            <a:pPr>
              <a:buFontTx/>
              <a:buChar char="-"/>
            </a:pPr>
            <a:endParaRPr lang="en-GB" dirty="0"/>
          </a:p>
          <a:p>
            <a:pPr>
              <a:buFontTx/>
              <a:buChar char="-"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AutoShape 2" descr="data:image/jpeg;base64,/9j/4AAQSkZJRgABAQAAAQABAAD/2wCEAAkGBxQPEhMUEhMVFBIXFxMYFhcWFBoYGBgbGBYbGBwdGB0aICghGBolIBUXITEiJSsrLi4uGx8zODMsNygtLisBCgoKDg0OGxAQGzUmICQvLCwsNzQsLDQvMDQvLCwsLC0sLywvLCwsLywsLCwsMCwsLCwsLDYtNCwsLCwsLCwsLP/AABEIANEA8QMBEQACEQEDEQH/xAAcAAEAAgMBAQEAAAAAAAAAAAAABQYDBAcCAQj/xABEEAABAwIDBQUFBAgEBgMAAAABAAIDBBEFITEGEkFRYQcTcYGhIjJCkbEUM1JyFSNigpKiwdEkU7LxNENjwtLwFnOD/8QAGgEBAAMBAQEAAAAAAAAAAAAAAAMEBQIBBv/EADcRAAIBAwICBwcEAgIDAQAAAAABAgMEESExEkEFEyJRYXGBMpGhscHR8BQjQuEzUiTxQ3LiFf/aAAwDAQACEQMRAD8A7igCAIAgCAIAgOT9plU91Xubx3Y2s3RfIEjeJ8c9ei27Cmupz3nzXSlaX6jhzokjX2Y2+lpXBlQXTQaXOcjOoJ94dD5HgebiyjPWGj+BNadIyj2amq+J1qjqmTMbJG4PY4Xa4HIhY8ouLwzejJSWUZl4ehAEAQBAEAQBAEAQHmSQNBc4hrQCSSbAAZkknQIDkm2PaS+VxionFkeYM2j3/k/A3rqenHUt7JLtVPcZV1fP2afvInYKtkZXQnfcTI7dfdxO8HAj2r621z5Kzc04ui9NijaVpK4Wu+53NYR9GEAQBAEAQBAEAQBAEAQBAEAQHMO02ltUtfwfGPm0kH03VudGyzSa7mfL9MxcbhS718ilxYZLOSIonyEC53Gl1vGytVJxh7TwVaEJ1PYWSR2R2pkwqYxyh3cE/rIyCHMP4mg6O5jiPJVLm3jWjxR3NS0uZUZcMtjttLUtlY18bg5jgC1wNwQdCFitNPDN1NNZRlXh6EAQBAEAQBAEB8e4AEkgAZknQeKA4j2hbbuxB/2emJ+zAgEjWZ18v3L6DjrytrWttwLilv8AIyrq4cuxHYrsuDzwBrpYZI2u90vY5oPzGvRXYThJ4i8mZWhOCzJYLR2dUe/XQ5ZN33nyabepCivJcNFjo9OVzHwyztKwT6gIAgCAIAgCAIAgCAIAgCAIAgKj2j0W/AyQaxusfyvy+oatLoyeKjj3r5GJ05S4qKqL+L+D/vB87M4wKaQjUyuv5Mbb6+q56Sz1qXh9zvoTH6dvxfyRJbUbLQYiy0g3ZAPYlaPab4/ib0Poc1Vo15UnpsaNe3hVWu/eUHZnFpsCqTR1v/DPN2P+FpJ99p/AfiHA55Z3u1oRuIdZDcqUJyoS6uptyOtgrMNIIAgCAIAgCAIDlPaDtHLiE/6MoLvuSJ3NORI1ZfgxvxHnlzBv29JQj1tT0KdepKT6uHqWvYvYeHDWhxAkqSPakI06Rj4R11PHkIK9xKppyJKNvGnrzM/aJGHUE1+BjI6HvGj+pHmu7L/PH1+RD0jj9NLPh8yv9lNBnNMRwEbT/M7/ALFb6SnpGHr+fEz+hqeXKp6fV/Q6Isk3ggCAIAgCAIAgCAIAgCAIAgCA1cUoxPFJGfiaR4HgfI2KkpVOrmp9xDcUVWpSpvmiq9nEpb9oidkWua63j7J+W6Fo9Jxy4zXMxegptRnSe6f9P5F0WUfQERtPs9FiMJilFjqx4HtMdzH9RxCkpVZU5ZRHVpRqRwyqbB41LSTHDK3KVg/w7zpIzg0E65A7vQEZFqsXFOMl1sNnuQUJuL6ue62OhKmWwgCAIAgCAo/aLtPJFuUVHd1dUZDd1jYfi6ONjY8AC42sL2bekn257IgrVGuzHdklsNshHhcO6LOncB3snM/hbyYPXVcV6zqy8DqlSVNeJZlCSlR7TKndpWs4ySNHk27j6hvzV/o6Gaue5GV0xU4bfHe/7JbZLD/s1LEwiziN53i7PPwyHkoLqp1lVv0LNhR6qhGL33fqTCrlwIAgCAIAgCAIAgCAIAgCAIAgCAp0kf2TE2u0jnBHm7UeO8Gn95aqfXWbXOP58vkfPuP6XpJP+NT5/wDePeXFZR9AEBW9t9lxiEILD3dVEd+CQZFrhnYkZgEgeBseFjPQrdW9dnuRVqXGtN1sfNhtpDWxOZMNysgO5URnIhwyDgPwusfMEcifK9LgeVs9hSnxLXdbllUJKEAQBAQe2G0bMNpnSuG88+zFGNZJD7rRxtxPQFSUqbqSwczlwrJE7A7Lvp9+rrPbr6j2pCf+W06Mby0F7ZZADJucleqpdiPso4pwa7Ut2XJVyUICk7QxfbcRgg1ZE3ef52cQfEBg81p276m2lU5vRfnvMO8X6m9hR5R1fz+3vLssw3AgCAIAgCAIAgCAIAgCAIAgCAIAgIHbKhMsG+37yI77TxsNf7/uq9YVVGrwvaWhldL0HOh1kfah2l9fv6EphlYJ4o5B8TQfA8R5G4VWrTdObg+RftqyrUo1FzRtKMmCAo211M2nrYauB4jqRG/vQfcmjFgGuz969rW/COQWhaUnVg4y2+v2MnpG8VrJSiu0879y+vcb+xG2AxIzRuYGTQ7u8Abtc197EX0za4EeGear3FDqpYzoXLS46+nx4wWpVy0EBjqJ2xsc97g1jQXOcTYAAXJJ4AAL1LOiDeCibM0rsXqv0lO0imjLm0EThbK+czgfiJGXgPwtJs1H1UerW/P7ESXE+J+hf1VJQgPE8oY1znGzWgknkALlexTk8I5lJRi5PZFZ2Ipy/vqt49qZ7t3o0Hh55fuhX76Sjw0VtFfH8+ZldFwc+O5lvN6eX58i0rPNcIAgCAIAgCAIAgCAIAgCAIAgCAID44XyOiBrOjK9s1/h5ZqU6NPeRdWO/sbeZKv3f7sI11z0fmjH6N/YqVLV8tY+T+xYlQNgICs7a7JfpJrCyYwTMuGv3d9pB1Dm3F9MjcWz1VihcSpZxzK1xaU6+OPkVrZzCjs9VMZK4SwVm4w1Bbulk7S4tY4XNo3BxAz1+akqT6+OVutfT+jylT6l45P4HS1TLQQFG2me7FaoYdESKaLckr5Gm1+LIARxda7uQ8wrFP8Abj1j35fcjl2nj3l2hiaxrWtAa1oAaALAACwAHABV85JD2gCAr22MznRsp4/vJ3hng0ZuPhp5Eq7ZRSk6ktorPryMzpOcnCNCG83j05sm6SnbExrG5Na0NHgBZVJyc5OT5mhTpqnBQjstDMuTsIAgCAIAgCAIAgCAIAgCAIAgCAIAgILaOMxOiqmjOI2ktxjdkfG1/VXbR8alQf8ALbzRk9IxdKULqP8AHSX/AKvf3E4xwIBGYOYKpNY0ZqpprKPqHoQGjjmEx1sEkEwvHI2x5g6hw5OBAIPMLqE3CSkjxpNYZDbF4pIRJR1RvWU1mudp30Z+7mbz3gLHk4G+qkqxWk47P4eBzF8mbO2OOOo4QIW79XM4RU0f4pHcXcmNF3OOlh1XNKHE9dlueyeDLspgLcPpxGDvyOJkmlPvSyvze8+J06AJUqccs+49SwiZUZ6EBqYjiDKdu8+/QNF3HK+QHRSUqUqjxEguLmnQjxTZXNmsTjxCsmmBzha1jI3ZOaHXJcR1NwCOo4K3XTo0VS5t5f0RRtf+TcSuOSWI/VluVA1QgCAIAgCAIAgCAIAgCAIAgCAIAgCAIDxNEHtc1wu1wII6EWXsZOLTXI5nBTi4y2ehFbOyFgfTvN3wndB5sObD8svJWrtKTVWO0vnzM/o6TjGVvPeDx5r+L92noTCqGkEAQFW21oHs3K+nA+00ocSL2EsBzlicfAbzb6OA5qalJew9n8+RzJczW2PYcQmdicgIa4Oio2H/AJcINnPIGQkkcDfk0AXXtTsLq16/ngeR17RclAdhAEBSu0umnLIH0xvMHujEYNi/vAPdJyuNziQLE5879jUcXLTTGX6GV0pQjUUMvDzhb8/LyI/sv2TqaWWaqqwI3yMEbIg4OIbvBxLy0lt7gWAJ481xdV1U2J7K26iPCdFVMvBAEAQBAEAQBAEAQBAEAQBAEAQBAEAQBAQ2MjuZI6kaN9iX8jjkf3TYq3b/ALkHRfPVea+6M28XU1I3K2XZl5Pn6MmQVUNIIDxLIGAucQ1ozJJsB4k6L1Jt4R5KSist6FC23xtlXuUsLhLCf1lV3bxd0bTfumkcHEe0eDfzK9bWs85ej5ZM656SpUl2e1345ebI7YzauGCrmhDHQUkt5WB1u7gl+NjXDIRv94DKzt4WzC9r2tTGd2j2h0hRmt8Z72dMpqhkrQ+N7XsOjmuDgfAjIqg008M0E01lGVeHoQEJSD7TVOl1jgvHH1effd5ZNVuf7VFQ5y1flyX1M6l+/cup/GHZXn/J+mxNqoaIQBAEAQBAEAQBAEAQBAEAQBAEAQBARGN7QMpAbtfIQAXBgHsgmwJJI1sVZoWs6uq0KN1f0rd4ll+XLOiyZcAxyKvi72EktuWuBFnMcNWuHA5g+BBUNSm4S4WWqdSNSKlHY3nTtGrmjxIXijJ7I6c4rdmtU1sDmua+WLdIIIMjRkcjxUkKVVNSjF+5kFWvbuLjOaw9HqiMwXGImMMUk0d4zutcXiz2/CQeJtkeoVm4tqkpccYvta7bPmUbK+owg6VSosxeE8rVcn7tGe8U2ohiaO7cyV50AeAB1ceA+q5o2NWb7SwvI6uelqFKPYak33P5sp1XtM6pe0VEVom39lhJDjwJ8P781p0bPqU+F695hXXSauZR412Vus8yqYnh3fO3mEx2N22ycOXgrMqbkUaN0qWVjJsOqj3fdups7/eNcPVp+oPkvO3xa7HX7LguF9rPj7jxsdidXh9S/cjvBI1281zgGB4za7LPeyLet+gVStZurJZ08TXt+lIUKLw8vuOj7ObatqC9lRH9nc3MOLrxvGmRNrOHI+ROdqFawqQfZWUaVv0vb1F2pKL8yRxbH4mxHupY3SOs1tnjIuy3jyA1v0XNG0qOfbi8LV6fD1OrrpKjGk+rmnJ6LVc+b8FubGF1FPDGyNk0ZDRa/eNuTqSc9SblcVoVpzc5RevgyW2q21OmqcJp48V6v1N9tQw6PafBwUDhJbotqpB7NGVcnYQBAEAQBAEAQBAEAQHxzgBcmw5lA3giKzaiki96dhPJl3n+W9lYhaVp7R+nzKdS/t6e816a/Ih6ntCp2+4yR/iA0fW/orMejaj3aRSn03RXsxbPMe09ZP8AcURA4F97fM7o9V67S3h7dT3fjOV0hd1P8dH3/iNljcUl1dBD5XI/1D1XObOOyb/PQkUekprVxj+epnbgtW77yud4MjDfW/8ARc/qKC9ml72dqyupe3XfokirbXbFVrnb1JN32+AJBNJZ1xoQbWLbcNRbjfKWnfpLHDjyIanREZSUnJt+O5J7G9nsdJBu1NpZ3uL3lrnBgJAADQCLgBozIzUMr2on+28L0LL6No1EutjnG2r/AKLJHs9St0gZ5i/1Ubu67/kyRdHWq2pr3GdmEQN0giH/AObf7Lh3FV7yfvZIrO3W1Ne5Gji9K2EsnYxtmZSANGcbtTa2rTZ3zU1CpKonSb328/72Kl5SjRlG4jH2dJafxe/u395SNr6p85jqA0RxC7WWPtEF2ruR+nValrSVLMc5emTBv7iVzwz4MR14e/1NKtqacU1h99nqdVYzNTbb7JSjGm6cVFPjzqYKHaEtgdGLFp1yXjhCUlPmjpSq04SpLZlH2lqgQcvRQ15GlYUmsHyRpFNFvA7wYPLl6WXj/wAayepp3EsbZJHZHGTSOirSzvXASMc1ziA4XsSOTrAZm/FRVKfWUs51LVOt1Fw6aWmnxR2zBtyuf9p3LQ7obE1zACd4Avc4c/h8iqNWUqNNU86vV/RfUuUIQuazrY7K7MfH/Z/T0JZ+FQO1hiPjG3+yrqvVW0n72XJWlCW8F7kYH7P0ztYI/Jtvou1d11/Nkb6PtX/417jAdlaXURlp5tkeP6rv9dX5vPoiL/8AKtc5UceTf3MbtmG/BUVLPyzG3qF6r184RfocvoyP8ak15SMbsDqW/d10ng9gf6k/0XX6mi/apL0eDx2VzH2K79UmYXQ4nHpJBMOo3T6AD1XvFZy3TRxwdIw2lGXmsfY1pNoa6H76i3hzjvb5t37LtW1tP2Knv/EcO+vaf+Sjny/GfIO0OE5SRSMPG1nW8cwfRJdGT/jJMQ6bpbTi1+ehL0m1lJLpO1p5Puz1dYeqrTs60d4+7Uu0+kbae0/fp8yYjkDhdpDhzBuPRV2mtGXE01lHteHoQHONpu0Yte6OkA9kkGV2dyNdwaW6m9+XFalCwTXFU9xjXXSUk3Gl7/sUevxqWoN5ZXv/ADOyHgNB5LRhThD2Vgxqs6lV9uTZbdktiXVTGzTuLInZsa33nDmSfdB+Z6Knc33A+GG5oWnRXWJTqPTuOg4bgdPTW7qJrT+K13fxHNZdSvUqe0zbpWtGl7EUvn7yRUROEAQBAEAQBAQu2FQGUsrb2dIDGzO3tOBtc8ALEnoFZtIOdVY5a+4pdIVoU7eXHz095yilqDPutfk1rt2Rh+B7TmCPVfQxlxrKPi6lN0Xw58n4Pmvkbu0lFCywjdvAgXXEHKUe2sHc1CnUSpSysG1RUVOKY52eNAjc1NRS7J5+1OlKc5dsom0bBmo6yRfsHLQ34qptTSxyWs6xa8ftNJaSOhtfzXUZcdPLIKtLqLlwjto/eRGGuc5zmlpdFH7dhxcTkz94/QqOGW2uSLldRUVJPEpaenN+i+h2rsoxNs9DubxdLFJI2U8N5zjLdv7FpLDwtwWPdp9a2+Z9BYqKoRUVhfnx7y5qsWwgCAIAgCAIDSxDCoagWliY/qRmPA6jyKkhVnT9l4IqtCnV9uKZRtptgtxrpKVxNgSYnZmw/AeJ6HXnwWlQ6QbfDU9/3Ma66Iik5Uvd9ih0eKSQneikcw82uIv421WjOMZrElkyabnTeYNouOAdpD2ENqgHs07xos9vUgZOHhY+Kz61hFrNPR9xrW3Sc08VdV38y/8A6epv8+P+ILM6mp3Gz19P/ZHNdrOzqaJ7pKQd7EST3d7PZfgL5PaOHHodVpUL6LWJ7mXX6OabdPbuKBU78TiyRrmPGrXtLXDxBzV5STWUZ8qLjo0dF2I7SI4Y2U9WC1rAGslaLjdGgeBnlpcX6jic65tHKTnDmatrdqMVCfI6ZQYjFUN34ZGSN5scHfO2hWdKMovEkaUZKSymbS5OggCAIAgCAICubfYf39HJ7W46L9a02vm0G4PiC4eJB4KzaVHCqsc9Cl0hSjUoS4uWvuOb1/dMjicxx3nXbLfhe267yOR6Hot/M1J52PjYxpygsZ4u7l5LzKlieNFhLX5OabEeChnWxozRt7JSSlHZntmPezqvVX0OHYdrYha+sdO4MYN5x0H9+QUE5uTwjRo0Y0Y8U9EjYNc2GNsTDvWyuPicdbc7k5LrjUY8KIuolVqOpJY+i/6JKrgNPBuk2d7z7HV5Gfk0WaOftKWUeGOCpTqKtW4ktNl5f3v7jrHYrh7I8ObK0kunfI95OWbXGKw6fq/VYlzLM8dx9TQjwxL6q5OEAQBAEAQBAYauqZC0vke2Ng1c9waB5lepNvCPG0llnPtre06FjHR0Z7yQgjvbWYy+V23ze7lw6nRXqFlJvM9ihcXqScae5yiKQuIa0FzjkABcnwAzK1XJLVmMqTexddmuz6pqSHTg08OV977wjk1vwnq61uRVSrewhpHV/AuUejpS1novidJ/+F0X+Q35n+6zf1VX/Y1P0dH/AFLAoCya1dQRVDd2aJkjeT2Bw9QuoycdUzyUVLRoquJdmNBNctjfCTxikI+TXbzR5BWI3lWPPJXlaUnyK/N2Rujdv0tc+Nw0Lme1/GxzbfJSq+ysSjkj/RpPMXg2IcJx+l9yphqGjQSOuT4l7Af5ly520t00dqFaPPJsxbTYzD9/hQk6wytHoHSLl0qD9mfw/wCjtTqreJsM7Rt37/DcQi5nuC5vzNvouf03dJe89VXvTMze1LDRlJM+I8pIJR9GkLz9LU5L4o662JIwbeYa/Supx+aUM/1WXDoVF/FnXEiTp8dppPcqYH/lmYfoVw4SW6PVJM3WTNdo4HwIK5PStbaVDpjDQQkiWqJ7xw1jp2WMr8wQCbiMX4v6Kaj2f3Hy+fI4qLiXD3nKsf2brqKobFud8w3LHsc0XaPxNcQWkZXGnIlatG5dRZS23Pn7mypUnhySbzgi6h8MzTMY2ukYWh5IzA0aT9FZfBJcWNTPgq1KXVKT4Xt9V9TNWCnqGDvIwSBk5pLXeF2kXHQr2Spz1aOaUrmi8Qenln5lfxGSOFrmxDdByNsy7oTqfBV5uMViJp0I1KslKo84+BsUdOKZneGMGVtmRi1y6Vwv/LqfALqMeBcWNeXn/RFVqOvPq1LsvWXhFfcz4Js7PXVDaRrw11i6R73ZnQvIGriC6yhqy6tdot28Y1Xx015dyXLP9Ha9kGHDp34a4kx7gmpHEe8zISsyy3mPO9ztJ0WbVfGusXk/oa9KHAuHOfzUtz5A3UgeJsoCU1J8Zp4/fqIW/mlYPqV0oyeyPMormObaw+5S1MLjuuLnsc2UNI0b7JIBPXTlmr1raceXNfT1MnpO+nQSVPd5ecZ8l695BbO9qkY72OtJ32lvdujic7vAb3BDQQHC2uQII5Fc17TEv29ixZ3UqlNOpuSr+0hrvuMPr5uRFOQ0+dyfRRK275Jepa63uTNeXavFpR/h8ILORmlHq0llvmulSor2p/A546j2ia0tFtBVe9NT0zTqGkA/MNefk5dKVtHk2cONeXPBqt7J5p3B9XXukdxs1z3eT3u/ouv1qisQjg4/R8XtSyTuHdllBF74lmP/AFJLD5R7ot43UUryq9tDuNpSXItWHYTBTC0EMcQ47jA2/iRmfNV5TlL2nksRhGOyN1cnQQBAEAQBAEAQBAfHNB1AI6oDSnwenk9+CF35omn6hdKUlszzCI+TYvD3a0FL5U8Y+gXXXVP9n7xhGnU7B4W1rnvo4GtaC5zrboAAuTcEWFl0q9XvZ44rmV7YrYikqo31ckL2NncXU7GzTMMcAyZm14JL7d4bk+8OSlq1pRfDnbfbf80OI047mbazYRzIw/Dg8yNvvRyTveXg6bjpXENII0uAbnPLPu3vHBviKd9YRuUvA51VYPPRfr66ldE2QvjJ3mkOBAuHhjiATqL5m2WivUrinORmXNlWhBRg9Fhrwa7uf0IHFacslbHBchwaW5kgtOjrnQc78l1UjiXDEW9RSpupV5Zz592D3hFG0SNue8mvZoOTWnnbjbW6U4ri72c3NWXVvCxHn3vw9SZocMqq975qOF0sMALGEFrd9zvecC4gE8cui5q3EYyTzpy+rO7exlKm6b3eHLw7olx2F7NZHPfPiIcwlu7HEyZzXi5BLnPicLaWsDxN1Rr3Kfs/nvNW2tnT05L4/wBfmmNZja/s7p/s7pKaJ7qiIiRjX1Ez+8DTd8XtvNt9oLbixvZRU7iWcPZ+CLUqa3N/BNj8JqoIp4qOJzJGNe0uBccxobk5g3BHMFcyrVYvDZ0oxxoSsexOHN0oKXzgjP1C566p/s/ee4RgxzYSjq4xGIxT7pu19O1kbhzHulpHQgr2FepF5yR1KFOaxJG3srstT4ZGY4A67jd73nee88N42GnAAABc1KspvU9p0ow2JtRkgQBAEAQBAEAQBAEAQBAEAQBAEAQBAU/bqU1T4MNjJBqSX1BGrKaMgv8AAvNowepU9FcKdR8tvM5l3FujjDQGtADQAABoAMgAoDo9IDFU07JWlkjWvY4Wc1zQ5pHIg5EJsCh7YbC0zhEWXpoQdx3cBrQzeOTi0gjdubEZcDzWjb15yg6a3Wq8e9fVGRd0KdKsq8l2XpLw7pfRnnZbYCkhleGtM7WXbJJLZxkcRmwWAAY0aganW9knXlCn3Sl8F/fyEKMa9fT2IP0cv/n5+RfqanZE0Mja1jBkGtAaB4AZBZ7bbyzWjFRWEjKvD0ICm7PH9H189CcoJ9+qpOQJP6+IeDjvgDg4qafbgp92j+hytHguShOggCAIAgCAIAgCAIAgCAIAgCAIAgCAIAgPE0rWNc5xDWtBc4nQAC5J6JuCodn8bql1RiUgIdVOtCDqynjJbGOhcbvPO4KsV+zimuW/mcQ11Lkq52EAQEVj8/sCFgDpZrsaDmALe049APWys20e11j2jr9l6lG+qPg6mOsp6L6t+CRh2fPcF1K629H7TDa3eMcdfEE2Pkurr9zFZc9/B/mxHYfs5tZbx1Xinz809GTaqGkEAQFV7RMOe+nbUQD/ABVI8VEX7W6P1jMsyHs3hbibKajJcXC9nocy2yTuDYmysginiN45GNe3pcaHqDcHqFHKLi2mdI3VyAgCAIAgCAIAgCAIAgCAIAgCAIAgCAIDk3aXjgZLNDMCLBhjuSG7pbmQNDc7wv0twWzZ9WqWeeuT5vpGNxO4ws40xq/XTbV8y1dlNRLJhsJmByL2xXFiYmmzPK2Q6ALNuElUeDet2+rWS3qAmCAxVVQ2JjnvNmtBJPguoQc5KMd2cVKkacHOWyI3BIHPLqmUWkkFmNPwR6tb4nUqxcSUUqMNlv4vv+iKVnTlNu4qLtS2XdHkvXdmTHKJ0jWyRZTxHej682Ho4ZfJc29RRbjP2Xo/v6El5QlOKnT9uOq+q9TYwyubURtkblfUHVpGrT1BUdWk6c3Fk1vXjXpqcf8ArvRtqMmCAICh7Eu/R9bV4YcormqpOXdSH22DkGvvYfmVmr24Kp6M4Tw8F8VY7CAIAgCAIAgCAIAgCAIAgCAIAgCAIASgOc7KUcWMVlXXzxsmga4QUokYHtDY/aL2hwtmSCDw3nBW6rdKEYLfdkEEpycntsdFaLZDIKoTn1AEBX5nfbp9wZ00LgXnhJING9Wt1P8Asr0f+PT4v5S28F3+plT/AOZX4F/jg9fGXd5LmWBUTVCApuNYn9gnmfCGuBa10sbnbo3ycnN6ka5cj4adGj+opJS5aJ+Hc/oYNzdKzuZOGqaTkvFvGV58/eS2yG0rMShMrGljmvMcjCb7rgAcjxBDgQeqo1aTpy4WbNGqqsFNcycURKEBQ+1OB0DabEoheWjlBcBq6GSzHt9QOgLirNu85pvmRz01LtR1TZo2SRneY9rXtI0LXC4PyKrtNPDJDMvAEAQBAEAQBAEAQBAEAQBAEAQBAEBUO1LGjSUL2sv3057mMDX2x7RFs77t7dS1WLanx1NdlqQ158MCZ2UwgUNJBALXYwb1uLz7Tz5uJUdWfHNyO4R4YpEsozsICD2gxB1208H38vH/AC2cXHl0/wBr27alHDq1PZXxfcZ19cTyqFH25fBc2SWG0LaeNsbNGjzJ4k9SoKtWVWbnLmW7ehChTVOGy/Mm0oyYICkbcbDyV8glgqBC8tDXhzC5rraOFiCDbLrYacbdC7lSjw8ijcWFOtNTlufdhMPbhRfQvze9xlbLp3xLQDlwI3QLch5nuvHrKaqw8n4EdvWdOs6FRY5x7mu7zRdlRNIIDXxGjbURSRSC7JGOY4dHCx+q9i2nlHjWUUbsgxBzYp6CY/rqOVzM+LC51iL6gODgOm5zVm6isqa2ZHSemO46CqpKEAQBAEAQBAEAQBAEAQBAEAQBAEBzDFJP0lj0EOsNGC93LfFnE/xGJp/KVegurt3LnL8+5Tk+Ouo9x09US4EBG49i7aSLfObzkxnFzv7c/wDZT29B1p8K25lS8u421Pier5LvZrbN4W6IOmmzqJc3n8I4NHK2X04BSXVZSahD2Y7fchsLWVNOrV9uW/h4fn0JtVDRCAIAgIraPCPtUdmndlYd6J+ha4deANh6HgrFtX6qWuz0ZTvbXr4aaSWsX3Mw7M439pa5kg3KiM7sjDlmMt4dD6Hyv1c0OreY6xexzZXfXRcZrE46NfUm1VLwQHK9pJf0Xj9PU6Q1bBHLyvcRk9ACIXE+Ku011lBx5r8+5Xk+Con3nVFSLAQBAEAQBAEAQBAEAQBAEAQBAEBp4xXtpYJZne7Gx7yOe6L28Tp5rqEeKSiuZzKXCmznPYrTGR1ZVSZve4Nv1JMj/mXM+SvXzwowRTs+05TZ1JZ5eNTFMRZTRukkNmj5k8AOZKkpUpVJcMSGvXhRg5zehW9naR9bL9sqBZo+4ZwAHHy58TnwCvXE40IdRT3/AJMyrKlO6q/qqy0/ivr+efcW9ZpthAEAQBAEBVNrcLexwrKXKaP3wPjaNbjjYa9OoCv2taMl1NTZ7eDMq/t5xl+po+0t/Ffn5oS+z+Nx1sQezJwsHsvm08uo5Hj81Wr0JUZcL9C5a3ULinxR9fAlFCWTnHblhwloY5bZxSi5/ZkBaf5tz5K5ZSxPHeVrpdjPcWnYXGft1DTzE3eW7sn52HccfMtv4EKCtDgm0TU5cUUyeUR2EAQBAEAQBAEAQBAEAQBAEAQFA7ZcR7ujZCDnNILj9mP2z/NufNXbGGame4p31Thp47z12NACiktr377/AMDEv/8AIvL7nPR7TpPzLdjOLxUbN+V1vwtHvOPJo4/QKvSozqy4Yk9xcU6EOKb/ALKXh0UuMz95NdtNGcmg5flB4uOV3fTJac5Qs6fDD2n+Z+xhUoVOkqvHU0hHl9PuzoLGBoAAAAAAA0AHJY7edWfRpJLCPSHoQBAEAQBAEBzzaXDZMMm+2UmUZP6xnwi50I/ATpyPLJatCpG4h1VTfl+d5g3VGdnU6+j7L3X5yfwLXs5tHFXMuw7sg9+Mn2m/+Tev0OSo17eVF4e3eattdQuI5jvzRF9qlv0XU3/6VvHvmWXtp/lX5yPbp4pMqXYTiWVTTE6FszB4+w/yFo/mrF9DVS9CKznmLR1lZ5dCAIAgCAIAgCAIAgCAIAgCAIDjnbFUl9ZFH8McQP7z3En0axa1hHEG+9mN0lPtKPgQOAYxUUe93EpZvW3hZrgbaZOBF+quzoQqe2smZG6qUc8DwWDAcKnxSbeke5wFu8kcb2HJvXkNAuKtWnbQwl5I8oUKt7VzJ6c39EdaoqRkDGxxt3WNFgP/AHU9VgznKcnKW7PqaVKNKChBYSM65JAgCAIAgCAIAgPE0TXtLXAOa4EEEXBB1BXqbTyjyUVJYexyHa/ZyTDpRLC5wiJ9h7SQ6M/hJGfgeIW3b3Ea8eGW/wAz5u6tJ2s+OHs8vArOPbQ1VWwRzzOexpuG2a0X0ud0De87qSNvTpvMUHdVKixJmfstqjDicPKQSRu8CwuH8zGqC8jmk/AvWU+3g/QCxjXCAIAgCAIAgCAIAgCAIAgCAIDi/ahTObiDnEZPZGWnoBun1BW1YNOlg+f6TyqufA9bJ7IS1hDiDHBxeRm78gOvjoPRSV7uFLRav83K1tYVLh5eke/7HXcOoI6eNscTQ1g9ep5nqsSpUlUlxS3PpaVKFKKhBYRsrgkCAIAgCAIAgCAIAgMVTTtlY5j2hzHCxB0IXsZOLytzmUVJYexyHbPYSSmLpIA6WDWwzfH+YfE39oefM7FveRqLE9H8zCubCVJ8UNY/FFd2FpXPxGlDRe0m8bcA0Em/Swt5qS6aVJ5PbLLqo/QqwjeCAIAgCAIAgCAIAgCAIAgCAICq7c60v/2n6BW7X+XkU7v+PmWhmg8AqhbR6Q9CAIAgCAIAgCAIAgCAIAgKfsz/AMfWeA/1K1V/xxKtH/JIuCqloIAgCAIAgCAID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869160"/>
            <a:ext cx="1479895" cy="12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6273" y="4639319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4554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31"/>
    </mc:Choice>
    <mc:Fallback xmlns="">
      <p:transition spd="slow" advTm="1123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0" y="404664"/>
            <a:ext cx="9036496" cy="6264696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12776"/>
            <a:ext cx="7920880" cy="43102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b="1" u="sng" dirty="0"/>
              <a:t>External Assessment</a:t>
            </a:r>
          </a:p>
          <a:p>
            <a:pPr marL="0" indent="0">
              <a:buNone/>
            </a:pPr>
            <a:endParaRPr lang="en-GB" dirty="0"/>
          </a:p>
          <a:p>
            <a:pPr>
              <a:buFontTx/>
              <a:buChar char="-"/>
            </a:pPr>
            <a:r>
              <a:rPr lang="en-GB" u="sng" dirty="0"/>
              <a:t>Exam (2</a:t>
            </a:r>
            <a:r>
              <a:rPr lang="en-GB" u="sng" dirty="0">
                <a:latin typeface="Arial Unicode MS"/>
                <a:ea typeface="Arial Unicode MS"/>
                <a:cs typeface="Arial Unicode MS"/>
              </a:rPr>
              <a:t>½</a:t>
            </a:r>
            <a:r>
              <a:rPr lang="en-GB" u="sng" dirty="0"/>
              <a:t> hours) : 100 marks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sz="2800" dirty="0"/>
              <a:t>Section 1 – multi-choice 25 marks</a:t>
            </a:r>
          </a:p>
          <a:p>
            <a:pPr marL="0" indent="0">
              <a:buNone/>
            </a:pPr>
            <a:r>
              <a:rPr lang="en-GB" sz="2800" dirty="0"/>
              <a:t>	Section 2 – extended response 75 marks</a:t>
            </a:r>
          </a:p>
          <a:p>
            <a:pPr>
              <a:buFontTx/>
              <a:buChar char="-"/>
            </a:pPr>
            <a:endParaRPr lang="en-GB" sz="2800" dirty="0"/>
          </a:p>
          <a:p>
            <a:pPr>
              <a:buFontTx/>
              <a:buChar char="-"/>
            </a:pPr>
            <a:r>
              <a:rPr lang="en-GB" sz="2800" dirty="0"/>
              <a:t>12th May 2023 – 13.00 to 15.30pm </a:t>
            </a:r>
          </a:p>
        </p:txBody>
      </p:sp>
      <p:pic>
        <p:nvPicPr>
          <p:cNvPr id="2050" name="Picture 2" descr="C:\Users\dfsh.rmacpherson\AppData\Local\Microsoft\Windows\Temporary Internet Files\Content.IE5\FB42FHA7\MC900048382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88640"/>
            <a:ext cx="2069509" cy="1974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5AA6A2EA-013C-9D4C-8F89-CE93A66AD0A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15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28652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662"/>
    </mc:Choice>
    <mc:Fallback xmlns="">
      <p:transition spd="slow" advTm="496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9512" y="1268760"/>
            <a:ext cx="8712968" cy="5112568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196" y="332656"/>
            <a:ext cx="8229600" cy="1143000"/>
          </a:xfrm>
        </p:spPr>
        <p:txBody>
          <a:bodyPr/>
          <a:lstStyle/>
          <a:p>
            <a:r>
              <a:rPr lang="en-GB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Our responsibilities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262" y="1710035"/>
            <a:ext cx="6196405" cy="3603812"/>
          </a:xfrm>
        </p:spPr>
        <p:txBody>
          <a:bodyPr>
            <a:normAutofit fontScale="85000" lnSpcReduction="20000"/>
          </a:bodyPr>
          <a:lstStyle/>
          <a:p>
            <a:r>
              <a:rPr lang="en-GB" sz="2600" dirty="0"/>
              <a:t>Regular homework with feedback </a:t>
            </a:r>
          </a:p>
          <a:p>
            <a:endParaRPr lang="en-GB" sz="2600" dirty="0"/>
          </a:p>
          <a:p>
            <a:r>
              <a:rPr lang="en-GB" sz="2600" dirty="0"/>
              <a:t>Opportunities to seek help if required</a:t>
            </a:r>
          </a:p>
          <a:p>
            <a:endParaRPr lang="en-GB" sz="2600" dirty="0"/>
          </a:p>
          <a:p>
            <a:r>
              <a:rPr lang="en-GB" sz="2600" dirty="0"/>
              <a:t>Progress is tracked and monitored </a:t>
            </a:r>
          </a:p>
          <a:p>
            <a:endParaRPr lang="en-GB" sz="2600" dirty="0"/>
          </a:p>
          <a:p>
            <a:r>
              <a:rPr lang="en-GB" sz="2600" dirty="0"/>
              <a:t>Pupil support/home contacted when concerns arise</a:t>
            </a:r>
          </a:p>
          <a:p>
            <a:endParaRPr lang="en-GB" sz="2600" dirty="0"/>
          </a:p>
          <a:p>
            <a:r>
              <a:rPr lang="en-GB" sz="2600" dirty="0"/>
              <a:t>Opportunities for study support provided (lunch and after school) </a:t>
            </a:r>
          </a:p>
          <a:p>
            <a:endParaRPr lang="en-GB" sz="26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268760"/>
            <a:ext cx="12954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7008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79512" y="1268760"/>
            <a:ext cx="8712968" cy="5112568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3373" y="260648"/>
            <a:ext cx="6965245" cy="1202485"/>
          </a:xfrm>
        </p:spPr>
        <p:txBody>
          <a:bodyPr>
            <a:normAutofit/>
          </a:bodyPr>
          <a:lstStyle/>
          <a:p>
            <a:r>
              <a:rPr lang="en-GB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Pupil responsibility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84784"/>
            <a:ext cx="8229600" cy="4968552"/>
          </a:xfrm>
        </p:spPr>
        <p:txBody>
          <a:bodyPr>
            <a:normAutofit/>
          </a:bodyPr>
          <a:lstStyle/>
          <a:p>
            <a:r>
              <a:rPr lang="en-GB" dirty="0"/>
              <a:t>Ensure homework is submitted on time</a:t>
            </a:r>
          </a:p>
          <a:p>
            <a:endParaRPr lang="en-GB" dirty="0"/>
          </a:p>
          <a:p>
            <a:r>
              <a:rPr lang="en-GB" dirty="0"/>
              <a:t>Seek help when difficulties arise</a:t>
            </a:r>
          </a:p>
          <a:p>
            <a:endParaRPr lang="en-GB" dirty="0"/>
          </a:p>
          <a:p>
            <a:r>
              <a:rPr lang="en-GB" dirty="0"/>
              <a:t>Attend  study support if required ; especially in run up to assessments/exams</a:t>
            </a:r>
          </a:p>
          <a:p>
            <a:endParaRPr lang="en-GB" dirty="0"/>
          </a:p>
          <a:p>
            <a:r>
              <a:rPr lang="en-GB" dirty="0"/>
              <a:t>Ensure all relevant material is brought to class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Ensure any work missed is completed in a timely manner.</a:t>
            </a:r>
          </a:p>
        </p:txBody>
      </p:sp>
      <p:pic>
        <p:nvPicPr>
          <p:cNvPr id="6146" name="Picture 2" descr="C:\Users\dfsh.rmacpherson\AppData\Local\Microsoft\Windows\Temporary Internet Files\Content.IE5\8PD9HPGR\MC900434757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984307"/>
            <a:ext cx="1142857" cy="114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Program Files\Microsoft Office\MEDIA\CAGCAT10\j0299125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324264"/>
            <a:ext cx="733957" cy="1204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Program Files\Microsoft Office\MEDIA\CAGCAT10\j0217698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415" y="4509120"/>
            <a:ext cx="1017725" cy="98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0225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9512" y="1268760"/>
            <a:ext cx="8712968" cy="5112568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3373" y="404664"/>
            <a:ext cx="6965245" cy="1202485"/>
          </a:xfrm>
        </p:spPr>
        <p:txBody>
          <a:bodyPr/>
          <a:lstStyle/>
          <a:p>
            <a:r>
              <a:rPr lang="en-GB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How you can help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r>
              <a:rPr lang="en-GB" dirty="0"/>
              <a:t>Track homework – Microsoft Teams</a:t>
            </a:r>
            <a:endParaRPr lang="en-US" dirty="0"/>
          </a:p>
          <a:p>
            <a:endParaRPr lang="en-GB" dirty="0"/>
          </a:p>
          <a:p>
            <a:r>
              <a:rPr lang="en-GB" dirty="0"/>
              <a:t>Provide a suitable environment for study</a:t>
            </a:r>
          </a:p>
          <a:p>
            <a:endParaRPr lang="en-GB" dirty="0"/>
          </a:p>
          <a:p>
            <a:r>
              <a:rPr lang="en-GB" dirty="0"/>
              <a:t>Encourage pupil to seek help if required</a:t>
            </a:r>
          </a:p>
          <a:p>
            <a:endParaRPr lang="en-GB" dirty="0"/>
          </a:p>
          <a:p>
            <a:r>
              <a:rPr lang="en-GB" dirty="0"/>
              <a:t>Assist with revision before assessments (flash cards &amp; revision questions)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Encourage pupil to access revision materials (online &amp; books)</a:t>
            </a:r>
          </a:p>
        </p:txBody>
      </p:sp>
    </p:spTree>
    <p:extLst>
      <p:ext uri="{BB962C8B-B14F-4D97-AF65-F5344CB8AC3E}">
        <p14:creationId xmlns:p14="http://schemas.microsoft.com/office/powerpoint/2010/main" val="2143433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Flash Cards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82070"/>
            <a:ext cx="6624736" cy="5088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007" y="3032956"/>
            <a:ext cx="4741193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8672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67544" y="3326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Revision Notes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350876"/>
            <a:ext cx="3284430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849057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0.8|2.4|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3|3.8|8.4|9.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e985db1-d84e-427c-8ed0-10cd2be10404" xsi:nil="true"/>
    <lcf76f155ced4ddcb4097134ff3c332f xmlns="1fd7de28-5c2c-4a29-afb7-8b8cdc2dca96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F7B6D553BBD01468EF17298F5E5422F" ma:contentTypeVersion="16" ma:contentTypeDescription="Create a new document." ma:contentTypeScope="" ma:versionID="725d2c41bed5c3491ea550caa0f5624c">
  <xsd:schema xmlns:xsd="http://www.w3.org/2001/XMLSchema" xmlns:xs="http://www.w3.org/2001/XMLSchema" xmlns:p="http://schemas.microsoft.com/office/2006/metadata/properties" xmlns:ns2="1fd7de28-5c2c-4a29-afb7-8b8cdc2dca96" xmlns:ns3="ae985db1-d84e-427c-8ed0-10cd2be10404" targetNamespace="http://schemas.microsoft.com/office/2006/metadata/properties" ma:root="true" ma:fieldsID="d295373102b22feb089d0cf1e4020569" ns2:_="" ns3:_="">
    <xsd:import namespace="1fd7de28-5c2c-4a29-afb7-8b8cdc2dca96"/>
    <xsd:import namespace="ae985db1-d84e-427c-8ed0-10cd2be104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d7de28-5c2c-4a29-afb7-8b8cdc2dca9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a8110b4-7946-418e-8ab0-d3d0ec8bffd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985db1-d84e-427c-8ed0-10cd2be1040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30f42c6-30bd-43fc-ba53-6b1c3ede846c}" ma:internalName="TaxCatchAll" ma:showField="CatchAllData" ma:web="ae985db1-d84e-427c-8ed0-10cd2be1040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298F0CB-523D-404C-BA80-5E70D72C469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ED3E959-D255-449F-B452-B19CF0A4B9A8}">
  <ds:schemaRefs>
    <ds:schemaRef ds:uri="http://schemas.openxmlformats.org/package/2006/metadata/core-properties"/>
    <ds:schemaRef ds:uri="http://purl.org/dc/terms/"/>
    <ds:schemaRef ds:uri="http://www.w3.org/XML/1998/namespace"/>
    <ds:schemaRef ds:uri="http://schemas.microsoft.com/office/2006/documentManagement/types"/>
    <ds:schemaRef ds:uri="ae985db1-d84e-427c-8ed0-10cd2be10404"/>
    <ds:schemaRef ds:uri="http://purl.org/dc/elements/1.1/"/>
    <ds:schemaRef ds:uri="http://schemas.microsoft.com/office/infopath/2007/PartnerControls"/>
    <ds:schemaRef ds:uri="1fd7de28-5c2c-4a29-afb7-8b8cdc2dca96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758C531-8570-4E51-A1FB-0BEA4DF3FC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fd7de28-5c2c-4a29-afb7-8b8cdc2dca96"/>
    <ds:schemaRef ds:uri="ae985db1-d84e-427c-8ed0-10cd2be104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916</TotalTime>
  <Words>285</Words>
  <Application>Microsoft Office PowerPoint</Application>
  <PresentationFormat>On-screen Show (4:3)</PresentationFormat>
  <Paragraphs>88</Paragraphs>
  <Slides>16</Slides>
  <Notes>1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Pushpin</vt:lpstr>
      <vt:lpstr>PowerPoint Presentation</vt:lpstr>
      <vt:lpstr>Course content</vt:lpstr>
      <vt:lpstr>Course assessment</vt:lpstr>
      <vt:lpstr>PowerPoint Presentation</vt:lpstr>
      <vt:lpstr>Our responsibilities</vt:lpstr>
      <vt:lpstr>Pupil responsibility </vt:lpstr>
      <vt:lpstr>How you can help</vt:lpstr>
      <vt:lpstr>PowerPoint Presentation</vt:lpstr>
      <vt:lpstr>PowerPoint Presentation</vt:lpstr>
      <vt:lpstr>PowerPoint Presentation</vt:lpstr>
      <vt:lpstr>PowerPoint Presentation</vt:lpstr>
      <vt:lpstr>Revision materials</vt:lpstr>
      <vt:lpstr>Revision websites</vt:lpstr>
      <vt:lpstr>Supported study</vt:lpstr>
      <vt:lpstr>PowerPoint Presentation</vt:lpstr>
      <vt:lpstr>End point!</vt:lpstr>
    </vt:vector>
  </TitlesOfParts>
  <Company>Altiris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5: How to pass!</dc:title>
  <dc:creator>Rachael MacPherson</dc:creator>
  <cp:lastModifiedBy>Mr Morton</cp:lastModifiedBy>
  <cp:revision>99</cp:revision>
  <dcterms:created xsi:type="dcterms:W3CDTF">2014-09-25T14:08:15Z</dcterms:created>
  <dcterms:modified xsi:type="dcterms:W3CDTF">2022-09-14T20:50:51Z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0x010100FF7B6D553BBD01468EF17298F5E5422F</vt:lpwstr>
  </property>
  <property fmtid="{D5CDD505-2E9C-101B-9397-08002B2CF9AE}" pid="3" name="MediaServiceImageTags">
    <vt:lpwstr/>
  </property>
</Properties>
</file>